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ags/tag2.xml" ContentType="application/vnd.openxmlformats-officedocument.presentationml.tags+xml"/>
  <Override PartName="/ppt/tags/tag5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ppt/tags/tag7.xml" ContentType="application/vnd.openxmlformats-officedocument.presentationml.tags+xml"/>
  <Override PartName="/ppt/tags/tag6.xml" ContentType="application/vnd.openxmlformats-officedocument.presentationml.tags+xml"/>
  <Override PartName="/docProps/app.xml" ContentType="application/vnd.openxmlformats-officedocument.extended-properties+xml"/>
  <Override PartName="/ppt/tags/tag1.xml" ContentType="application/vnd.openxmlformats-officedocument.presentationml.tags+xml"/>
  <Override PartName="/ppt/tags/tag4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7"/>
  </p:notesMasterIdLst>
  <p:sldIdLst>
    <p:sldId id="257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83" r:id="rId14"/>
    <p:sldId id="275" r:id="rId15"/>
    <p:sldId id="284" r:id="rId16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>
        <p:scale>
          <a:sx n="66" d="100"/>
          <a:sy n="66" d="100"/>
        </p:scale>
        <p:origin x="1552" y="10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EA9E1-B5BD-44A6-8BA9-589ECA5E287A}" type="datetimeFigureOut">
              <a:rPr lang="en-SG" smtClean="0"/>
              <a:t>9/7/2020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89104F-F223-4777-85A2-0A2C9E88A8F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059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Next slide we would discuss about 2-wire and 4-wire transducer to</a:t>
            </a:r>
            <a:r>
              <a:rPr lang="en-SG" baseline="0" dirty="0" smtClean="0"/>
              <a:t> better understand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4413D-C6F1-4485-B78D-B8B22AC0098F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820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Low powered as the minimum current is 4mA, and the voltage should not exceed 24Vdc. These instruments could usually function as low as 9Vdc.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4413D-C6F1-4485-B78D-B8B22AC0098F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208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May not want to introduce</a:t>
            </a:r>
            <a:r>
              <a:rPr lang="en-SG" baseline="0" dirty="0" smtClean="0"/>
              <a:t> this yet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4413D-C6F1-4485-B78D-B8B22AC0098F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8530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4413D-C6F1-4485-B78D-B8B22AC0098F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9155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4413D-C6F1-4485-B78D-B8B22AC0098F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9547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4413D-C6F1-4485-B78D-B8B22AC0098F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58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9104F-F223-4777-85A2-0A2C9E88A8F1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060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7/9/2020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7/9/2020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7/9/2020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7.jpeg"/><Relationship Id="rId5" Type="http://schemas.openxmlformats.org/officeDocument/2006/relationships/hyperlink" Target="http://images.google.com.sg/imgres?imgurl=http://www.rochesterindustrialservices.com/electronics_repair/images/Yaskawa_Speed_Controls.jpg&amp;imgrefurl=http://www.rochesterindustrialservices.com/electronics_repair/Speed_Controls/Speed_Controls.asp&amp;h=200&amp;w=200&amp;sz=11&amp;hl=en&amp;start=91&amp;tbnid=eKKmIccTpYa_FM:&amp;tbnh=104&amp;tbnw=104&amp;prev=/images%3Fq%3D%2Bmotor%2Bspeed%2Bcontrol%26start%3D80%26gbv%3D2%26ndsp%3D20%26svnum%3D10%26hl%3Den%26sa%3DN" TargetMode="Externa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REGENT_CONTROL_VALVE_INDIA.jpg" TargetMode="External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8.png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IYbxTHtvIdA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media12.m4a"/><Relationship Id="rId7" Type="http://schemas.openxmlformats.org/officeDocument/2006/relationships/image" Target="../media/image28.png"/><Relationship Id="rId2" Type="http://schemas.microsoft.com/office/2007/relationships/media" Target="../media/media12.m4a"/><Relationship Id="rId1" Type="http://schemas.openxmlformats.org/officeDocument/2006/relationships/tags" Target="../tags/tag6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7.m4a"/><Relationship Id="rId7" Type="http://schemas.openxmlformats.org/officeDocument/2006/relationships/image" Target="../media/image14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Hardware </a:t>
            </a:r>
            <a:r>
              <a:rPr lang="en-SG" dirty="0"/>
              <a:t>C</a:t>
            </a:r>
            <a:r>
              <a:rPr lang="en-SG" dirty="0" smtClean="0"/>
              <a:t>omponents Interfacing to PLC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SG" dirty="0" smtClean="0"/>
              <a:t>Analogue </a:t>
            </a:r>
            <a:r>
              <a:rPr lang="en-SG" dirty="0" smtClean="0"/>
              <a:t>IO – Part 2</a:t>
            </a:r>
          </a:p>
          <a:p>
            <a:r>
              <a:rPr lang="en-SG" dirty="0" smtClean="0"/>
              <a:t>Contents are mainly from SIMATIC S7-1500 CPU 1512C-1 PN  Manual</a:t>
            </a:r>
            <a:endParaRPr lang="en-SG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5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83"/>
    </mc:Choice>
    <mc:Fallback>
      <p:transition spd="slow" advTm="30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52481" y="510363"/>
            <a:ext cx="6173482" cy="5751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023681" cy="4601183"/>
          </a:xfrm>
        </p:spPr>
        <p:txBody>
          <a:bodyPr/>
          <a:lstStyle/>
          <a:p>
            <a:r>
              <a:rPr lang="en-SG" dirty="0" smtClean="0"/>
              <a:t>S7-1500</a:t>
            </a:r>
            <a:br>
              <a:rPr lang="en-SG" dirty="0" smtClean="0"/>
            </a:br>
            <a:r>
              <a:rPr lang="en-SG" dirty="0" smtClean="0"/>
              <a:t>Analog Output Wiring:</a:t>
            </a:r>
            <a:br>
              <a:rPr lang="en-SG" dirty="0" smtClean="0"/>
            </a:br>
            <a:r>
              <a:rPr lang="en-SG" dirty="0" smtClean="0"/>
              <a:t>Current Output</a:t>
            </a:r>
            <a:endParaRPr lang="en-S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919" y="5153025"/>
            <a:ext cx="4003251" cy="17197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-1" b="3172"/>
          <a:stretch/>
        </p:blipFill>
        <p:spPr>
          <a:xfrm>
            <a:off x="0" y="666749"/>
            <a:ext cx="3499341" cy="13144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2225" y="681228"/>
            <a:ext cx="847725" cy="548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9949" y="657606"/>
            <a:ext cx="1114623" cy="551002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71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27"/>
    </mc:Choice>
    <mc:Fallback>
      <p:transition spd="slow" advTm="23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96" x="5543550" y="4832350"/>
          <p14:tracePt t="1125" x="5251450" y="3632200"/>
          <p14:tracePt t="1157" x="4832350" y="2597150"/>
          <p14:tracePt t="1170" x="4584700" y="2235200"/>
          <p14:tracePt t="1193" x="4032250" y="1524000"/>
          <p14:tracePt t="1205" x="3670300" y="1231900"/>
          <p14:tracePt t="1241" x="2743200" y="825500"/>
          <p14:tracePt t="1254" x="2463800" y="882650"/>
          <p14:tracePt t="1277" x="2063750" y="1212850"/>
          <p14:tracePt t="1312" x="2012950" y="1447800"/>
          <p14:tracePt t="1347" x="1974850" y="1581150"/>
          <p14:tracePt t="1383" x="2000250" y="1600200"/>
          <p14:tracePt t="1504" x="2070100" y="1600200"/>
          <p14:tracePt t="1545" x="2070100" y="1593850"/>
          <p14:tracePt t="1597" x="2082800" y="1581150"/>
          <p14:tracePt t="1683" x="2133600" y="1492250"/>
          <p14:tracePt t="1730" x="2222500" y="1333500"/>
          <p14:tracePt t="1750" x="2222500" y="1320800"/>
          <p14:tracePt t="1790" x="2171700" y="1308100"/>
          <p14:tracePt t="1818" x="2133600" y="1339850"/>
          <p14:tracePt t="1843" x="2108200" y="1365250"/>
          <p14:tracePt t="1880" x="2095500" y="1403350"/>
          <p14:tracePt t="1925" x="2095500" y="1428750"/>
          <p14:tracePt t="1959" x="2101850" y="1479550"/>
          <p14:tracePt t="2017" x="2101850" y="1498600"/>
          <p14:tracePt t="2078" x="2101850" y="1485900"/>
          <p14:tracePt t="2132" x="2101850" y="1511300"/>
          <p14:tracePt t="2158" x="2101850" y="1733550"/>
          <p14:tracePt t="2171" x="2114550" y="1866900"/>
          <p14:tracePt t="2193" x="2159000" y="2108200"/>
          <p14:tracePt t="2216" x="2178050" y="2343150"/>
          <p14:tracePt t="2251" x="2209800" y="2406650"/>
          <p14:tracePt t="2379" x="2203450" y="2393950"/>
          <p14:tracePt t="2524" x="2178050" y="2444750"/>
          <p14:tracePt t="2549" x="2159000" y="2501900"/>
          <p14:tracePt t="2577" x="2139950" y="2647950"/>
          <p14:tracePt t="2613" x="2120900" y="2762250"/>
          <p14:tracePt t="2639" x="2120900" y="2787650"/>
          <p14:tracePt t="2681" x="2120900" y="2806700"/>
          <p14:tracePt t="2733" x="2120900" y="2825750"/>
          <p14:tracePt t="3018" x="2146300" y="2876550"/>
          <p14:tracePt t="3045" x="2228850" y="2882900"/>
          <p14:tracePt t="3082" x="2254250" y="2876550"/>
          <p14:tracePt t="3129" x="2222500" y="2876550"/>
          <p14:tracePt t="3187" x="2038350" y="2686050"/>
          <p14:tracePt t="3201" x="2000250" y="2597150"/>
          <p14:tracePt t="3238" x="2400300" y="2324100"/>
          <p14:tracePt t="3265" x="2787650" y="2235200"/>
          <p14:tracePt t="3296" x="2870200" y="2260600"/>
          <p14:tracePt t="3338" x="2882900" y="2476500"/>
          <p14:tracePt t="3349" x="2882900" y="2489200"/>
          <p14:tracePt t="3374" x="2863850" y="2520950"/>
          <p14:tracePt t="3408" x="2863850" y="2533650"/>
          <p14:tracePt t="3541" x="2844800" y="2349500"/>
          <p14:tracePt t="3588" x="2870200" y="1822450"/>
          <p14:tracePt t="3617" x="2870200" y="1295400"/>
          <p14:tracePt t="3629" x="2851150" y="1073150"/>
          <p14:tracePt t="3662" x="2641600" y="565150"/>
          <p14:tracePt t="3687" x="2489200" y="342900"/>
          <p14:tracePt t="3700" x="2444750" y="285750"/>
          <p14:tracePt t="3734" x="2438400" y="279400"/>
          <p14:tracePt t="3770" x="2368550" y="311150"/>
          <p14:tracePt t="3796" x="2254250" y="469900"/>
          <p14:tracePt t="3837" x="2082800" y="711200"/>
          <p14:tracePt t="3864" x="2063750" y="730250"/>
          <p14:tracePt t="3940" x="1987550" y="819150"/>
          <p14:tracePt t="3967" x="1854200" y="952500"/>
          <p14:tracePt t="3992" x="1682750" y="1143000"/>
          <p14:tracePt t="4018" x="1612900" y="1206500"/>
          <p14:tracePt t="4043" x="1600200" y="1231900"/>
          <p14:tracePt t="4077" x="1574800" y="1270000"/>
          <p14:tracePt t="4112" x="1530350" y="1346200"/>
          <p14:tracePt t="4124" x="1530350" y="1371600"/>
          <p14:tracePt t="4160" x="1530350" y="1416050"/>
          <p14:tracePt t="4172" x="1530350" y="1428750"/>
          <p14:tracePt t="4208" x="1530350" y="1454150"/>
          <p14:tracePt t="4344" x="1530350" y="1390650"/>
          <p14:tracePt t="4384" x="1530350" y="1339850"/>
          <p14:tracePt t="4538" x="1473200" y="1390650"/>
          <p14:tracePt t="4564" x="1473200" y="1403350"/>
          <p14:tracePt t="4654" x="1473200" y="1416050"/>
          <p14:tracePt t="4719" x="1479550" y="1416050"/>
          <p14:tracePt t="4773" x="1498600" y="1416050"/>
          <p14:tracePt t="5050" x="1511300" y="1416050"/>
          <p14:tracePt t="5092" x="1524000" y="1416050"/>
          <p14:tracePt t="5137" x="1543050" y="1409700"/>
          <p14:tracePt t="5375" x="1543050" y="1390650"/>
          <p14:tracePt t="5489" x="1555750" y="1390650"/>
          <p14:tracePt t="5633" x="1574800" y="1390650"/>
          <p14:tracePt t="5956" x="1574800" y="1403350"/>
          <p14:tracePt t="7050" x="1593850" y="1403350"/>
          <p14:tracePt t="7085" x="1600200" y="1403350"/>
          <p14:tracePt t="7114" x="1619250" y="1390650"/>
          <p14:tracePt t="7251" x="1631950" y="1377950"/>
          <p14:tracePt t="7298" x="1651000" y="1358900"/>
          <p14:tracePt t="7346" x="1676400" y="1308100"/>
          <p14:tracePt t="7381" x="1695450" y="1276350"/>
          <p14:tracePt t="7405" x="1708150" y="1270000"/>
          <p14:tracePt t="7451" x="1720850" y="1270000"/>
          <p14:tracePt t="7627" x="1714500" y="1270000"/>
          <p14:tracePt t="7655" x="1714500" y="1276350"/>
          <p14:tracePt t="7765" x="1714500" y="1295400"/>
          <p14:tracePt t="7796" x="1714500" y="1308100"/>
          <p14:tracePt t="7831" x="1701800" y="1327150"/>
          <p14:tracePt t="7914" x="1676400" y="1346200"/>
          <p14:tracePt t="7934" x="1670050" y="1352550"/>
          <p14:tracePt t="7977" x="1663700" y="1384300"/>
          <p14:tracePt t="8019" x="1657350" y="1384300"/>
          <p14:tracePt t="8102" x="1657350" y="1403350"/>
          <p14:tracePt t="8170" x="1657350" y="1416050"/>
          <p14:tracePt t="8458" x="1606550" y="1416050"/>
          <p14:tracePt t="8486" x="1587500" y="1409700"/>
          <p14:tracePt t="8515" x="1562100" y="1409700"/>
          <p14:tracePt t="8628" x="1587500" y="1409700"/>
          <p14:tracePt t="8675" x="1600200" y="1409700"/>
          <p14:tracePt t="8723" x="1663700" y="1409700"/>
          <p14:tracePt t="8758" x="1758950" y="1390650"/>
          <p14:tracePt t="8784" x="1822450" y="1377950"/>
          <p14:tracePt t="8819" x="2063750" y="1377950"/>
          <p14:tracePt t="8845" x="2273300" y="1377950"/>
          <p14:tracePt t="8880" x="2324100" y="1377950"/>
          <p14:tracePt t="8955" x="2425700" y="1377950"/>
          <p14:tracePt t="8984" x="2520950" y="1377950"/>
          <p14:tracePt t="9038" x="2546350" y="1409700"/>
          <p14:tracePt t="9053" x="2571750" y="1409700"/>
          <p14:tracePt t="9081" x="2578100" y="1409700"/>
          <p14:tracePt t="9615" x="2540000" y="1441450"/>
          <p14:tracePt t="9632" x="2470150" y="1441450"/>
          <p14:tracePt t="9635" x="2444750" y="1441450"/>
          <p14:tracePt t="9651" x="2273300" y="1441450"/>
          <p14:tracePt t="9668" x="2051050" y="1441450"/>
          <p14:tracePt t="9701" x="1752600" y="1441450"/>
          <p14:tracePt t="9745" x="1708150" y="1441450"/>
          <p14:tracePt t="9802" x="1695450" y="1454150"/>
          <p14:tracePt t="9861" x="1682750" y="1479550"/>
          <p14:tracePt t="9893" x="1612900" y="1524000"/>
          <p14:tracePt t="9923" x="1562100" y="1555750"/>
          <p14:tracePt t="9936" x="1562100" y="1562100"/>
          <p14:tracePt t="10094" x="1574800" y="1562100"/>
          <p14:tracePt t="10129" x="1587500" y="1581150"/>
          <p14:tracePt t="10154" x="1606550" y="1581150"/>
          <p14:tracePt t="10396" x="1708150" y="1517650"/>
          <p14:tracePt t="10429" x="1758950" y="1466850"/>
          <p14:tracePt t="10451" x="1790700" y="1466850"/>
          <p14:tracePt t="10486" x="1835150" y="1466850"/>
          <p14:tracePt t="10530" x="1898650" y="1454150"/>
          <p14:tracePt t="10572" x="1930400" y="1454150"/>
          <p14:tracePt t="10618" x="2159000" y="1479550"/>
          <p14:tracePt t="10643" x="2228850" y="1517650"/>
          <p14:tracePt t="10684" x="2241550" y="1530350"/>
          <p14:tracePt t="11084" x="2209800" y="1530350"/>
          <p14:tracePt t="11120" x="2063750" y="1562100"/>
          <p14:tracePt t="11133" x="1974850" y="1581150"/>
          <p14:tracePt t="11156" x="1879600" y="1638300"/>
          <p14:tracePt t="11189" x="1816100" y="1701800"/>
          <p14:tracePt t="11225" x="1778000" y="1752600"/>
          <p14:tracePt t="11256" x="1765300" y="1771650"/>
          <p14:tracePt t="11366" x="1708150" y="1803400"/>
          <p14:tracePt t="11390" x="1689100" y="1816100"/>
          <p14:tracePt t="11522" x="1651000" y="1847850"/>
          <p14:tracePt t="11549" x="1606550" y="1885950"/>
          <p14:tracePt t="11561" x="1581150" y="1892300"/>
          <p14:tracePt t="11597" x="1555750" y="1905000"/>
          <p14:tracePt t="11658" x="1555750" y="1924050"/>
          <p14:tracePt t="11706" x="1543050" y="1936750"/>
          <p14:tracePt t="11747" x="1543050" y="1943100"/>
          <p14:tracePt t="11791" x="1543050" y="1962150"/>
          <p14:tracePt t="11912" x="1543050" y="1949450"/>
          <p14:tracePt t="11973" x="1549400" y="1949450"/>
          <p14:tracePt t="12014" x="1549400" y="1962150"/>
          <p14:tracePt t="12054" x="1568450" y="1962150"/>
          <p14:tracePt t="12134" x="1574800" y="1993900"/>
          <p14:tracePt t="12167" x="1581150" y="1993900"/>
          <p14:tracePt t="12234" x="1612900" y="2006600"/>
          <p14:tracePt t="12270" x="1638300" y="2006600"/>
          <p14:tracePt t="12295" x="1657350" y="2019300"/>
          <p14:tracePt t="12329" x="1708150" y="2051050"/>
          <p14:tracePt t="12360" x="1790700" y="2089150"/>
          <p14:tracePt t="12391" x="1866900" y="2114550"/>
          <p14:tracePt t="12425" x="1892300" y="2114550"/>
          <p14:tracePt t="12446" x="1911350" y="2127250"/>
          <p14:tracePt t="12469" x="1949450" y="2146300"/>
          <p14:tracePt t="12615" x="1962150" y="2159000"/>
          <p14:tracePt t="12638" x="1968500" y="2159000"/>
          <p14:tracePt t="12852" x="1968500" y="2171700"/>
          <p14:tracePt t="12898" x="1968500" y="2197100"/>
          <p14:tracePt t="12940" x="1955800" y="2209800"/>
          <p14:tracePt t="13039" x="1955800" y="2241550"/>
          <p14:tracePt t="13063" x="1949450" y="2260600"/>
          <p14:tracePt t="13093" x="1943100" y="2273300"/>
          <p14:tracePt t="13125" x="1936750" y="2336800"/>
          <p14:tracePt t="13159" x="1930400" y="2451100"/>
          <p14:tracePt t="13191" x="2051050" y="2660650"/>
          <p14:tracePt t="13224" x="2425700" y="3149600"/>
          <p14:tracePt t="13256" x="2990850" y="3619500"/>
          <p14:tracePt t="13288" x="3435350" y="3810000"/>
          <p14:tracePt t="13320" x="3441700" y="3810000"/>
          <p14:tracePt t="13348" x="3454400" y="3810000"/>
          <p14:tracePt t="13392" x="3536950" y="3822700"/>
          <p14:tracePt t="13427" x="3549650" y="3822700"/>
          <p14:tracePt t="13475" x="3594100" y="3740150"/>
          <p14:tracePt t="13500" x="3657600" y="3695700"/>
          <p14:tracePt t="13534" x="3702050" y="3600450"/>
          <p14:tracePt t="13568" x="3581400" y="3657600"/>
          <p14:tracePt t="13593" x="3498850" y="3683000"/>
          <p14:tracePt t="13663" x="3498850" y="3695700"/>
          <p14:tracePt t="13708" x="3505200" y="3740150"/>
          <p14:tracePt t="13742" x="3511550" y="3911600"/>
          <p14:tracePt t="13765" x="3543300" y="4083050"/>
          <p14:tracePt t="13801" x="3492500" y="4343400"/>
          <p14:tracePt t="13814" x="3479800" y="4406900"/>
          <p14:tracePt t="13849" x="3581400" y="4641850"/>
          <p14:tracePt t="13861" x="3644900" y="4711700"/>
          <p14:tracePt t="13897" x="3759200" y="4832350"/>
          <p14:tracePt t="13909" x="3771900" y="4857750"/>
          <p14:tracePt t="13954" x="3822700" y="4933950"/>
          <p14:tracePt t="13990" x="3975100" y="5080000"/>
          <p14:tracePt t="14001" x="4070350" y="5118100"/>
          <p14:tracePt t="14037" x="5029200" y="5016500"/>
          <p14:tracePt t="14050" x="5283200" y="5067300"/>
          <p14:tracePt t="14084" x="5403850" y="4972050"/>
          <p14:tracePt t="14224" x="5359400" y="4972050"/>
          <p14:tracePt t="14271" x="5359400" y="4946650"/>
          <p14:tracePt t="14288" x="5359400" y="4908550"/>
          <p14:tracePt t="14320" x="5054600" y="4857750"/>
          <p14:tracePt t="14352" x="4965700" y="4838700"/>
          <p14:tracePt t="14399" x="4953000" y="4838700"/>
          <p14:tracePt t="14440" x="4927600" y="4838700"/>
          <p14:tracePt t="14482" x="4902200" y="4845050"/>
          <p14:tracePt t="14647" x="4921250" y="4845050"/>
          <p14:tracePt t="14663" x="4953000" y="4845050"/>
          <p14:tracePt t="14679" x="5016500" y="4845050"/>
          <p14:tracePt t="14691" x="5092700" y="4845050"/>
          <p14:tracePt t="14728" x="5359400" y="4845050"/>
          <p14:tracePt t="14753" x="5600700" y="4857750"/>
          <p14:tracePt t="14783" x="5975350" y="4889500"/>
          <p14:tracePt t="14796" x="6045200" y="4889500"/>
          <p14:tracePt t="14832" x="6096000" y="4889500"/>
          <p14:tracePt t="14928" x="6096000" y="4902200"/>
          <p14:tracePt t="14961" x="6076950" y="4959350"/>
          <p14:tracePt t="14987" x="6045200" y="5060950"/>
          <p14:tracePt t="15008" x="5975350" y="5207000"/>
          <p14:tracePt t="15031" x="5937250" y="5359400"/>
          <p14:tracePt t="15066" x="5880100" y="5543550"/>
          <p14:tracePt t="15088" x="5861050" y="5651500"/>
          <p14:tracePt t="15131" x="5803900" y="5816600"/>
          <p14:tracePt t="15134" x="5791200" y="5822950"/>
          <p14:tracePt t="15157" x="5778500" y="5848350"/>
          <p14:tracePt t="15264" x="5765800" y="5810250"/>
          <p14:tracePt t="15297" x="5772150" y="5778500"/>
          <p14:tracePt t="15352" x="5772150" y="5734050"/>
          <p14:tracePt t="15375" x="5765800" y="5683250"/>
          <p14:tracePt t="15409" x="5740400" y="5581650"/>
          <p14:tracePt t="15442" x="5683250" y="5461000"/>
          <p14:tracePt t="15468" x="5664200" y="5435600"/>
          <p14:tracePt t="15569" x="5626100" y="5448300"/>
          <p14:tracePt t="15602" x="5581650" y="5486400"/>
          <p14:tracePt t="15627" x="5435600" y="5588000"/>
          <p14:tracePt t="15660" x="5334000" y="5708650"/>
          <p14:tracePt t="15755" x="5314950" y="5721350"/>
          <p14:tracePt t="15855" x="5283200" y="5721350"/>
          <p14:tracePt t="15906" x="5353050" y="5638800"/>
          <p14:tracePt t="15933" x="5461000" y="5486400"/>
          <p14:tracePt t="15960" x="5505450" y="5454650"/>
          <p14:tracePt t="15988" x="5511800" y="5448300"/>
          <p14:tracePt t="16039" x="5524500" y="5467350"/>
          <p14:tracePt t="16052" x="5530850" y="5473700"/>
          <p14:tracePt t="16079" x="5562600" y="5499100"/>
          <p14:tracePt t="16119" x="5600700" y="5575300"/>
          <p14:tracePt t="16135" x="5619750" y="5619750"/>
          <p14:tracePt t="16162" x="5632450" y="5708650"/>
          <p14:tracePt t="16191" x="5651500" y="5727700"/>
          <p14:tracePt t="16255" x="5651500" y="5746750"/>
          <p14:tracePt t="16292" x="5651500" y="5759450"/>
          <p14:tracePt t="16331" x="5626100" y="5759450"/>
          <p14:tracePt t="16366" x="5613400" y="5759450"/>
          <p14:tracePt t="16494" x="5740400" y="5549900"/>
          <p14:tracePt t="16518" x="6038850" y="5130800"/>
          <p14:tracePt t="16559" x="6457950" y="4394200"/>
          <p14:tracePt t="16603" x="6578600" y="3822700"/>
          <p14:tracePt t="16620" x="6591300" y="3619500"/>
          <p14:tracePt t="16637" x="6584950" y="3441700"/>
          <p14:tracePt t="16665" x="6534150" y="3270250"/>
          <p14:tracePt t="16692" x="6521450" y="3257550"/>
          <p14:tracePt t="16744" x="6521450" y="3289300"/>
          <p14:tracePt t="16771" x="6521450" y="3340100"/>
          <p14:tracePt t="16806" x="6521450" y="3352800"/>
          <p14:tracePt t="16832" x="6534150" y="3378200"/>
          <p14:tracePt t="16860" x="6559550" y="3416300"/>
          <p14:tracePt t="16895" x="6591300" y="3492500"/>
          <p14:tracePt t="16909" x="6610350" y="3524250"/>
          <p14:tracePt t="16922" x="6629400" y="3549650"/>
          <p14:tracePt t="16955" x="6667500" y="3600450"/>
          <p14:tracePt t="16991" x="6692900" y="3670300"/>
          <p14:tracePt t="17015" x="6711950" y="3752850"/>
          <p14:tracePt t="17051" x="6711950" y="3835400"/>
          <p14:tracePt t="17190" x="6724650" y="3822700"/>
          <p14:tracePt t="17237" x="6724650" y="3810000"/>
          <p14:tracePt t="17320" x="6737350" y="3886200"/>
          <p14:tracePt t="17346" x="6737350" y="4000500"/>
          <p14:tracePt t="17374" x="6718300" y="4121150"/>
          <p14:tracePt t="17416" x="6521450" y="4394200"/>
          <p14:tracePt t="17428" x="6496050" y="4451350"/>
          <p14:tracePt t="17453" x="6464300" y="4508500"/>
          <p14:tracePt t="17537" x="6451600" y="4508500"/>
          <p14:tracePt t="17625" x="6451600" y="4527550"/>
          <p14:tracePt t="17663" x="6451600" y="4552950"/>
          <p14:tracePt t="17691" x="6451600" y="4584700"/>
          <p14:tracePt t="17704" x="6451600" y="4591050"/>
          <p14:tracePt t="17744" x="6457950" y="4660900"/>
          <p14:tracePt t="17771" x="6477000" y="4737100"/>
          <p14:tracePt t="17808" x="6477000" y="4762500"/>
          <p14:tracePt t="18024" x="6496050" y="4832350"/>
          <p14:tracePt t="18050" x="6515100" y="4908550"/>
          <p14:tracePt t="18078" x="6553200" y="5029200"/>
          <p14:tracePt t="18116" x="6584950" y="5149850"/>
          <p14:tracePt t="18144" x="6591300" y="5168900"/>
          <p14:tracePt t="18244" x="6591300" y="5200650"/>
          <p14:tracePt t="18323" x="6584950" y="5200650"/>
          <p14:tracePt t="18470" x="6591300" y="5162550"/>
          <p14:tracePt t="18509" x="6623050" y="5067300"/>
          <p14:tracePt t="18537" x="6642100" y="4997450"/>
          <p14:tracePt t="18565" x="6654800" y="4940300"/>
          <p14:tracePt t="18579" x="6654800" y="4876800"/>
          <p14:tracePt t="18615" x="6673850" y="4699000"/>
          <p14:tracePt t="18644" x="6673850" y="4559300"/>
          <p14:tracePt t="18673" x="6673850" y="4502150"/>
          <p14:tracePt t="18922" x="6673850" y="4559300"/>
          <p14:tracePt t="18960" x="6673850" y="4660900"/>
          <p14:tracePt t="18985" x="6673850" y="4718050"/>
          <p14:tracePt t="19000" x="6673850" y="4737100"/>
          <p14:tracePt t="19039" x="6673850" y="4768850"/>
          <p14:tracePt t="19067" x="6673850" y="4819650"/>
          <p14:tracePt t="19095" x="6661150" y="4889500"/>
          <p14:tracePt t="19132" x="6635750" y="4972050"/>
          <p14:tracePt t="19161" x="6635750" y="4984750"/>
          <p14:tracePt t="19244" x="6623050" y="4984750"/>
          <p14:tracePt t="19472" x="6604000" y="4984750"/>
          <p14:tracePt t="19510" x="6591300" y="4984750"/>
          <p14:tracePt t="19567" x="6559550" y="4984750"/>
          <p14:tracePt t="19698" x="6515100" y="4991100"/>
          <p14:tracePt t="19710" x="6496050" y="4997450"/>
          <p14:tracePt t="19745" x="6470650" y="4997450"/>
          <p14:tracePt t="19783" x="6470650" y="5016500"/>
          <p14:tracePt t="19819" x="6375400" y="5010150"/>
          <p14:tracePt t="19846" x="6178550" y="4965700"/>
          <p14:tracePt t="19907" x="6191250" y="4965700"/>
          <p14:tracePt t="20026" x="6235700" y="4933950"/>
          <p14:tracePt t="20116" x="6235700" y="4914900"/>
          <p14:tracePt t="20129" x="6229350" y="4914900"/>
          <p14:tracePt t="20179" x="6197600" y="4914900"/>
          <p14:tracePt t="20207" x="6083300" y="4959350"/>
          <p14:tracePt t="20235" x="6051550" y="5003800"/>
          <p14:tracePt t="20274" x="5969000" y="5099050"/>
          <p14:tracePt t="20300" x="5835650" y="5194300"/>
          <p14:tracePt t="20337" x="5511800" y="5397500"/>
          <p14:tracePt t="20363" x="5473700" y="5422900"/>
          <p14:tracePt t="20414" x="5441950" y="5422900"/>
          <p14:tracePt t="20462" x="5353050" y="5441950"/>
          <p14:tracePt t="20491" x="5232400" y="5467350"/>
          <p14:tracePt t="20519" x="5175250" y="5473700"/>
          <p14:tracePt t="20627" x="5156200" y="5473700"/>
          <p14:tracePt t="20666" x="5162550" y="5505450"/>
          <p14:tracePt t="20694" x="5168900" y="5518150"/>
          <p14:tracePt t="20724" x="5219700" y="5518150"/>
          <p14:tracePt t="20751" x="5276850" y="5511800"/>
          <p14:tracePt t="20790" x="5283200" y="5499100"/>
          <p14:tracePt t="20976" x="5251450" y="5499100"/>
          <p14:tracePt t="21006" x="5143500" y="5499100"/>
          <p14:tracePt t="21033" x="4914900" y="5441950"/>
          <p14:tracePt t="21074" x="3784600" y="5175250"/>
          <p14:tracePt t="21118" x="2914650" y="4933950"/>
          <p14:tracePt t="21137" x="2851150" y="4927600"/>
          <p14:tracePt t="21195" x="2838450" y="4927600"/>
          <p14:tracePt t="21220" x="2838450" y="4902200"/>
          <p14:tracePt t="21258" x="2825750" y="4857750"/>
          <p14:tracePt t="21285" x="2825750" y="4851400"/>
          <p14:tracePt t="21396" x="2800350" y="4787900"/>
          <p14:tracePt t="21423" x="2736850" y="4724400"/>
          <p14:tracePt t="21461" x="2673350" y="4629150"/>
          <p14:tracePt t="21489" x="2654300" y="4603750"/>
          <p14:tracePt t="21675" x="2635250" y="4622800"/>
          <p14:tracePt t="21691" x="2609850" y="4629150"/>
          <p14:tracePt t="21747" x="2711450" y="4565650"/>
          <p14:tracePt t="21792" x="2730500" y="4565650"/>
          <p14:tracePt t="21852" x="2800350" y="4527550"/>
          <p14:tracePt t="21915" x="2946400" y="4368800"/>
          <p14:tracePt t="22008" x="2933700" y="4381500"/>
          <p14:tracePt t="22035" x="2844800" y="4381500"/>
          <p14:tracePt t="22051" x="2768600" y="4381500"/>
          <p14:tracePt t="22063" x="2692400" y="4381500"/>
          <p14:tracePt t="22099" x="2368550" y="4216400"/>
          <p14:tracePt t="22134" x="2070100" y="3975100"/>
          <p14:tracePt t="22161" x="1993900" y="3848100"/>
          <p14:tracePt t="22198" x="1955800" y="3746500"/>
          <p14:tracePt t="22225" x="1936750" y="3638550"/>
          <p14:tracePt t="22256" x="1936750" y="3568700"/>
          <p14:tracePt t="22284" x="1936750" y="3543300"/>
          <p14:tracePt t="22313" x="1936750" y="3530600"/>
          <p14:tracePt t="22398" x="1936750" y="3517900"/>
          <p14:tracePt t="22501" x="1924050" y="3492500"/>
          <p14:tracePt t="22585" x="1346200" y="3092450"/>
          <p14:tracePt t="22630" x="1200150" y="29781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13286" y="2808692"/>
            <a:ext cx="1863558" cy="109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Control Application with Analog Output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SG" sz="1600" dirty="0" smtClean="0"/>
              <a:t>AC Induction motor could vary the speed according to the frequency. </a:t>
            </a:r>
          </a:p>
          <a:p>
            <a:r>
              <a:rPr lang="en-SG" sz="1600" dirty="0" smtClean="0"/>
              <a:t>Variable Speed Drives (VSD) is often used to throttle the speed of the motor to control pump flowrate / fan speed /  speed of convenor belt </a:t>
            </a:r>
            <a:r>
              <a:rPr lang="en-SG" sz="1600" dirty="0" err="1" smtClean="0"/>
              <a:t>etc</a:t>
            </a:r>
            <a:r>
              <a:rPr lang="en-SG" sz="1600" dirty="0" smtClean="0"/>
              <a:t> </a:t>
            </a:r>
            <a:endParaRPr lang="en-SG" sz="1600" dirty="0"/>
          </a:p>
        </p:txBody>
      </p:sp>
      <p:pic>
        <p:nvPicPr>
          <p:cNvPr id="5" name="Picture 7" descr="Yaskawa_Speed_Controls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015" y="2297113"/>
            <a:ext cx="1944688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10"/>
          <p:cNvSpPr>
            <a:spLocks/>
          </p:cNvSpPr>
          <p:nvPr/>
        </p:nvSpPr>
        <p:spPr bwMode="auto">
          <a:xfrm>
            <a:off x="7693978" y="3522663"/>
            <a:ext cx="1992312" cy="900112"/>
          </a:xfrm>
          <a:custGeom>
            <a:avLst/>
            <a:gdLst>
              <a:gd name="T0" fmla="*/ 0 w 1210"/>
              <a:gd name="T1" fmla="*/ 420687 h 567"/>
              <a:gd name="T2" fmla="*/ 673434 w 1210"/>
              <a:gd name="T3" fmla="*/ 852487 h 567"/>
              <a:gd name="T4" fmla="*/ 1793081 w 1210"/>
              <a:gd name="T5" fmla="*/ 131762 h 567"/>
              <a:gd name="T6" fmla="*/ 1867175 w 1210"/>
              <a:gd name="T7" fmla="*/ 60325 h 56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10" h="567">
                <a:moveTo>
                  <a:pt x="0" y="265"/>
                </a:moveTo>
                <a:cubicBezTo>
                  <a:pt x="114" y="416"/>
                  <a:pt x="228" y="567"/>
                  <a:pt x="409" y="537"/>
                </a:cubicBezTo>
                <a:cubicBezTo>
                  <a:pt x="590" y="507"/>
                  <a:pt x="968" y="166"/>
                  <a:pt x="1089" y="83"/>
                </a:cubicBezTo>
                <a:cubicBezTo>
                  <a:pt x="1210" y="0"/>
                  <a:pt x="1172" y="19"/>
                  <a:pt x="1134" y="3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9" name="Freeform 12"/>
          <p:cNvSpPr>
            <a:spLocks/>
          </p:cNvSpPr>
          <p:nvPr/>
        </p:nvSpPr>
        <p:spPr bwMode="auto">
          <a:xfrm>
            <a:off x="4958715" y="3883025"/>
            <a:ext cx="2376488" cy="646113"/>
          </a:xfrm>
          <a:custGeom>
            <a:avLst/>
            <a:gdLst>
              <a:gd name="T0" fmla="*/ 0 w 1497"/>
              <a:gd name="T1" fmla="*/ 0 h 407"/>
              <a:gd name="T2" fmla="*/ 360363 w 1497"/>
              <a:gd name="T3" fmla="*/ 142875 h 407"/>
              <a:gd name="T4" fmla="*/ 1223963 w 1497"/>
              <a:gd name="T5" fmla="*/ 574675 h 407"/>
              <a:gd name="T6" fmla="*/ 2087563 w 1497"/>
              <a:gd name="T7" fmla="*/ 574675 h 407"/>
              <a:gd name="T8" fmla="*/ 2376488 w 1497"/>
              <a:gd name="T9" fmla="*/ 142875 h 4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97" h="407">
                <a:moveTo>
                  <a:pt x="0" y="0"/>
                </a:moveTo>
                <a:cubicBezTo>
                  <a:pt x="49" y="15"/>
                  <a:pt x="99" y="30"/>
                  <a:pt x="227" y="90"/>
                </a:cubicBezTo>
                <a:cubicBezTo>
                  <a:pt x="355" y="150"/>
                  <a:pt x="590" y="317"/>
                  <a:pt x="771" y="362"/>
                </a:cubicBezTo>
                <a:cubicBezTo>
                  <a:pt x="952" y="407"/>
                  <a:pt x="1194" y="407"/>
                  <a:pt x="1315" y="362"/>
                </a:cubicBezTo>
                <a:cubicBezTo>
                  <a:pt x="1436" y="317"/>
                  <a:pt x="1467" y="135"/>
                  <a:pt x="1497" y="90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5534978" y="4457700"/>
            <a:ext cx="1871662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dirty="0"/>
              <a:t>0 – 10 VDC</a:t>
            </a:r>
          </a:p>
          <a:p>
            <a:pPr>
              <a:spcBef>
                <a:spcPct val="50000"/>
              </a:spcBef>
            </a:pPr>
            <a:r>
              <a:rPr lang="en-GB" altLang="en-US" dirty="0"/>
              <a:t>Signal to VSD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8559165" y="4314825"/>
            <a:ext cx="15843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/>
              <a:t>3 phase supply connection to motor</a:t>
            </a:r>
          </a:p>
        </p:txBody>
      </p:sp>
      <p:sp>
        <p:nvSpPr>
          <p:cNvPr id="13" name="Line 17"/>
          <p:cNvSpPr>
            <a:spLocks noChangeShapeType="1"/>
          </p:cNvSpPr>
          <p:nvPr/>
        </p:nvSpPr>
        <p:spPr bwMode="auto">
          <a:xfrm flipH="1">
            <a:off x="8846503" y="3954463"/>
            <a:ext cx="73025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9399143" y="1978323"/>
            <a:ext cx="219970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dirty="0" smtClean="0"/>
              <a:t>AC Motor </a:t>
            </a:r>
            <a:r>
              <a:rPr lang="en-GB" altLang="en-US" dirty="0"/>
              <a:t>runs at speed </a:t>
            </a:r>
            <a:r>
              <a:rPr lang="en-GB" altLang="en-US" dirty="0" smtClean="0"/>
              <a:t>According to 0 </a:t>
            </a:r>
            <a:r>
              <a:rPr lang="en-GB" altLang="en-US" dirty="0"/>
              <a:t>to 10 VDC signal</a:t>
            </a:r>
          </a:p>
        </p:txBody>
      </p:sp>
      <p:sp>
        <p:nvSpPr>
          <p:cNvPr id="15" name="Text Box 19"/>
          <p:cNvSpPr txBox="1">
            <a:spLocks noChangeArrowheads="1"/>
          </p:cNvSpPr>
          <p:nvPr/>
        </p:nvSpPr>
        <p:spPr bwMode="auto">
          <a:xfrm>
            <a:off x="6901815" y="1938338"/>
            <a:ext cx="1584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/>
              <a:t>VSD</a:t>
            </a:r>
          </a:p>
        </p:txBody>
      </p:sp>
      <p:pic>
        <p:nvPicPr>
          <p:cNvPr id="17" name="Content Placeholder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4201" y="2730500"/>
            <a:ext cx="2468614" cy="1178084"/>
          </a:xfrm>
          <a:prstGeom prst="rect">
            <a:avLst/>
          </a:prstGeom>
        </p:spPr>
      </p:pic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4204081" y="2022475"/>
            <a:ext cx="1584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dirty="0" smtClean="0"/>
              <a:t>PLC</a:t>
            </a:r>
            <a:endParaRPr lang="en-GB" alt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48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611"/>
    </mc:Choice>
    <mc:Fallback>
      <p:transition spd="slow" advTm="123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9" x="6210300" y="3816350"/>
          <p14:tracePt t="123" x="6134100" y="3816350"/>
          <p14:tracePt t="138" x="6032500" y="3816350"/>
          <p14:tracePt t="161" x="5905500" y="3816350"/>
          <p14:tracePt t="169" x="5842000" y="3816350"/>
          <p14:tracePt t="194" x="5772150" y="3803650"/>
          <p14:tracePt t="199" x="5759450" y="3803650"/>
          <p14:tracePt t="233" x="5632450" y="3860800"/>
          <p14:tracePt t="250" x="5524500" y="3905250"/>
          <p14:tracePt t="284" x="5302250" y="3943350"/>
          <p14:tracePt t="308" x="5213350" y="3956050"/>
          <p14:tracePt t="344" x="5086350" y="3975100"/>
          <p14:tracePt t="373" x="4991100" y="4013200"/>
          <p14:tracePt t="388" x="4972050" y="4025900"/>
          <p14:tracePt t="417" x="4933950" y="4057650"/>
          <p14:tracePt t="454" x="4927600" y="4070350"/>
          <p14:tracePt t="466" x="4921250" y="4076700"/>
          <p14:tracePt t="498" x="4921250" y="4095750"/>
          <p14:tracePt t="528" x="4908550" y="4102100"/>
          <p14:tracePt t="609" x="4908550" y="4114800"/>
          <p14:tracePt t="656" x="4908550" y="4133850"/>
          <p14:tracePt t="687" x="4908550" y="4152900"/>
          <p14:tracePt t="717" x="4908550" y="4178300"/>
          <p14:tracePt t="734" x="4908550" y="4184650"/>
          <p14:tracePt t="763" x="4908550" y="4222750"/>
          <p14:tracePt t="796" x="4908550" y="4254500"/>
          <p14:tracePt t="824" x="4908550" y="4267200"/>
          <p14:tracePt t="873" x="4914900" y="4267200"/>
          <p14:tracePt t="1251" x="4908550" y="4267200"/>
          <p14:tracePt t="1953" x="4889500" y="4260850"/>
          <p14:tracePt t="2249" x="4768850" y="4260850"/>
          <p14:tracePt t="2280" x="4495800" y="4260850"/>
          <p14:tracePt t="2301" x="4362450" y="4222750"/>
          <p14:tracePt t="2326" x="4197350" y="4133850"/>
          <p14:tracePt t="2359" x="3981450" y="4019550"/>
          <p14:tracePt t="2373" x="3867150" y="3956050"/>
          <p14:tracePt t="2404" x="3587750" y="3867150"/>
          <p14:tracePt t="2437" x="3397250" y="3810000"/>
          <p14:tracePt t="2468" x="3340100" y="3708400"/>
          <p14:tracePt t="2483" x="3282950" y="3651250"/>
          <p14:tracePt t="2499" x="3238500" y="3562350"/>
          <p14:tracePt t="2531" x="3035300" y="3276600"/>
          <p14:tracePt t="2560" x="2806700" y="2952750"/>
          <p14:tracePt t="2596" x="2413000" y="2559050"/>
          <p14:tracePt t="2634" x="2025650" y="2298700"/>
          <p14:tracePt t="2641" x="2000250" y="2279650"/>
          <p14:tracePt t="2669" x="1828800" y="2216150"/>
          <p14:tracePt t="2703" x="1568450" y="2222500"/>
          <p14:tracePt t="2717" x="1447800" y="2235200"/>
          <p14:tracePt t="2749" x="946150" y="2292350"/>
          <p14:tracePt t="2780" x="425450" y="2413000"/>
          <p14:tracePt t="2799" x="279400" y="2451100"/>
          <p14:tracePt t="2826" x="241300" y="2482850"/>
          <p14:tracePt t="2842" x="215900" y="2495550"/>
          <p14:tracePt t="2871" x="127000" y="2590800"/>
          <p14:tracePt t="2904" x="0" y="2857500"/>
          <p14:tracePt t="2921" x="0" y="2978150"/>
          <p14:tracePt t="2951" x="0" y="3194050"/>
          <p14:tracePt t="2985" x="0" y="3289300"/>
          <p14:tracePt t="3000" x="0" y="3321050"/>
          <p14:tracePt t="3033" x="0" y="3384550"/>
          <p14:tracePt t="3060" x="25400" y="3486150"/>
          <p14:tracePt t="3099" x="114300" y="3644900"/>
          <p14:tracePt t="3124" x="139700" y="3752850"/>
          <p14:tracePt t="3152" x="196850" y="3841750"/>
          <p14:tracePt t="3187" x="266700" y="3930650"/>
          <p14:tracePt t="3201" x="292100" y="3943350"/>
          <p14:tracePt t="3236" x="368300" y="4000500"/>
          <p14:tracePt t="3249" x="425450" y="4025900"/>
          <p14:tracePt t="3279" x="571500" y="4127500"/>
          <p14:tracePt t="3310" x="679450" y="4178300"/>
          <p14:tracePt t="3345" x="825500" y="4216400"/>
          <p14:tracePt t="3372" x="1041400" y="4267200"/>
          <p14:tracePt t="3390" x="1200150" y="4298950"/>
          <p14:tracePt t="3419" x="1441450" y="4324350"/>
          <p14:tracePt t="3452" x="1574800" y="4337050"/>
          <p14:tracePt t="3484" x="1670050" y="4330700"/>
          <p14:tracePt t="3498" x="1727200" y="4318000"/>
          <p14:tracePt t="3533" x="2019300" y="4254500"/>
          <p14:tracePt t="3566" x="2349500" y="4191000"/>
          <p14:tracePt t="3593" x="2559050" y="4133850"/>
          <p14:tracePt t="3621" x="2711450" y="4038600"/>
          <p14:tracePt t="3654" x="2895600" y="3860800"/>
          <p14:tracePt t="3684" x="3162300" y="3594100"/>
          <p14:tracePt t="3718" x="3409950" y="3314700"/>
          <p14:tracePt t="3750" x="3606800" y="3098800"/>
          <p14:tracePt t="3782" x="3644900" y="3041650"/>
          <p14:tracePt t="3812" x="3644900" y="2965450"/>
          <p14:tracePt t="3844" x="3644900" y="2832100"/>
          <p14:tracePt t="3858" x="3644900" y="2781300"/>
          <p14:tracePt t="3889" x="3638550" y="2692400"/>
          <p14:tracePt t="3920" x="3568700" y="2647950"/>
          <p14:tracePt t="3938" x="3505200" y="2622550"/>
          <p14:tracePt t="3969" x="3359150" y="2489200"/>
          <p14:tracePt t="4004" x="3022600" y="2355850"/>
          <p14:tracePt t="4016" x="2889250" y="2286000"/>
          <p14:tracePt t="4034" x="2692400" y="2159000"/>
          <p14:tracePt t="4064" x="2317750" y="1955800"/>
          <p14:tracePt t="4096" x="2095500" y="1879600"/>
          <p14:tracePt t="4126" x="2038350" y="1879600"/>
          <p14:tracePt t="4153" x="1974850" y="1917700"/>
          <p14:tracePt t="4186" x="1835150" y="1981200"/>
          <p14:tracePt t="4220" x="1644650" y="2025650"/>
          <p14:tracePt t="4233" x="1587500" y="2051050"/>
          <p14:tracePt t="4266" x="1498600" y="2070100"/>
          <p14:tracePt t="4294" x="1409700" y="2120900"/>
          <p14:tracePt t="4327" x="1212850" y="2216150"/>
          <p14:tracePt t="4342" x="1155700" y="2260600"/>
          <p14:tracePt t="4372" x="1016000" y="2362200"/>
          <p14:tracePt t="4388" x="965200" y="2393950"/>
          <p14:tracePt t="4407" x="920750" y="2425700"/>
          <p14:tracePt t="4436" x="825500" y="2533650"/>
          <p14:tracePt t="4450" x="793750" y="2578100"/>
          <p14:tracePt t="4482" x="685800" y="2724150"/>
          <p14:tracePt t="4518" x="635000" y="2844800"/>
          <p14:tracePt t="4532" x="622300" y="2870200"/>
          <p14:tracePt t="4546" x="622300" y="2914650"/>
          <p14:tracePt t="4582" x="622300" y="3054350"/>
          <p14:tracePt t="4601" x="622300" y="3111500"/>
          <p14:tracePt t="4624" x="628650" y="3143250"/>
          <p14:tracePt t="4642" x="641350" y="3143250"/>
          <p14:tracePt t="4702" x="660400" y="3181350"/>
          <p14:tracePt t="4718" x="679450" y="3219450"/>
          <p14:tracePt t="4749" x="704850" y="3270250"/>
          <p14:tracePt t="4779" x="704850" y="3276600"/>
          <p14:tracePt t="4860" x="704850" y="3295650"/>
          <p14:tracePt t="5078" x="704850" y="3308350"/>
          <p14:tracePt t="5122" x="704850" y="3327400"/>
          <p14:tracePt t="5158" x="698500" y="3340100"/>
          <p14:tracePt t="5282" x="679450" y="3352800"/>
          <p14:tracePt t="5313" x="660400" y="3384550"/>
          <p14:tracePt t="5349" x="647700" y="3384550"/>
          <p14:tracePt t="5451" x="666750" y="3403600"/>
          <p14:tracePt t="5485" x="704850" y="3416300"/>
          <p14:tracePt t="5516" x="711200" y="3448050"/>
          <p14:tracePt t="5551" x="717550" y="3448050"/>
          <p14:tracePt t="5806" x="711200" y="3467100"/>
          <p14:tracePt t="5843" x="698500" y="3492500"/>
          <p14:tracePt t="5877" x="666750" y="3530600"/>
          <p14:tracePt t="5951" x="647700" y="3543300"/>
          <p14:tracePt t="5982" x="622300" y="3568700"/>
          <p14:tracePt t="6016" x="622300" y="3575050"/>
          <p14:tracePt t="6061" x="577850" y="3581400"/>
          <p14:tracePt t="6074" x="558800" y="3600450"/>
          <p14:tracePt t="6093" x="546100" y="3613150"/>
          <p14:tracePt t="6122" x="527050" y="3638550"/>
          <p14:tracePt t="6155" x="476250" y="3689350"/>
          <p14:tracePt t="6185" x="482600" y="3746500"/>
          <p14:tracePt t="6218" x="482600" y="3816350"/>
          <p14:tracePt t="6250" x="482600" y="3835400"/>
          <p14:tracePt t="6468" x="482600" y="3829050"/>
          <p14:tracePt t="6639" x="469900" y="3829050"/>
          <p14:tracePt t="6736" x="457200" y="3829050"/>
          <p14:tracePt t="6773" x="438150" y="3829050"/>
          <p14:tracePt t="6813" x="425450" y="3848100"/>
          <p14:tracePt t="6842" x="425450" y="3854450"/>
          <p14:tracePt t="6875" x="431800" y="3867150"/>
          <p14:tracePt t="6920" x="431800" y="3886200"/>
          <p14:tracePt t="6952" x="425450" y="3898900"/>
          <p14:tracePt t="6982" x="406400" y="3905250"/>
          <p14:tracePt t="7016" x="406400" y="3930650"/>
          <p14:tracePt t="7051" x="406400" y="3943350"/>
          <p14:tracePt t="7094" x="419100" y="3943350"/>
          <p14:tracePt t="7234" x="431800" y="3962400"/>
          <p14:tracePt t="7265" x="438150" y="3981450"/>
          <p14:tracePt t="7281" x="450850" y="4013200"/>
          <p14:tracePt t="7314" x="520700" y="4083050"/>
          <p14:tracePt t="7348" x="755650" y="4222750"/>
          <p14:tracePt t="7375" x="958850" y="4362450"/>
          <p14:tracePt t="7404" x="1162050" y="4527550"/>
          <p14:tracePt t="7438" x="1466850" y="4787900"/>
          <p14:tracePt t="7470" x="1517650" y="4845050"/>
          <p14:tracePt t="7530" x="1574800" y="4845050"/>
          <p14:tracePt t="7561" x="1739900" y="4845050"/>
          <p14:tracePt t="7593" x="2273300" y="4832350"/>
          <p14:tracePt t="7634" x="3117850" y="4832350"/>
          <p14:tracePt t="7642" x="3213100" y="4832350"/>
          <p14:tracePt t="7655" x="3333750" y="4832350"/>
          <p14:tracePt t="7685" x="3606800" y="4819650"/>
          <p14:tracePt t="7719" x="4305300" y="4781550"/>
          <p14:tracePt t="7733" x="4673600" y="4781550"/>
          <p14:tracePt t="7764" x="5759450" y="4965700"/>
          <p14:tracePt t="7801" x="6940550" y="5219700"/>
          <p14:tracePt t="7831" x="7696200" y="5238750"/>
          <p14:tracePt t="7858" x="8026400" y="5232400"/>
          <p14:tracePt t="7875" x="8185150" y="5232400"/>
          <p14:tracePt t="7888" x="8369300" y="5232400"/>
          <p14:tracePt t="7921" x="9086850" y="5251450"/>
          <p14:tracePt t="7955" x="9753600" y="5314950"/>
          <p14:tracePt t="7989" x="9867900" y="5314950"/>
          <p14:tracePt t="8015" x="9918700" y="5283200"/>
          <p14:tracePt t="8048" x="10236200" y="5200650"/>
          <p14:tracePt t="8083" x="10674350" y="5086350"/>
          <p14:tracePt t="8091" x="10712450" y="5073650"/>
          <p14:tracePt t="8123" x="10725150" y="5060950"/>
          <p14:tracePt t="8155" x="10788650" y="4845050"/>
          <p14:tracePt t="8171" x="10871200" y="4603750"/>
          <p14:tracePt t="8186" x="10985500" y="4311650"/>
          <p14:tracePt t="8203" x="11068050" y="4076700"/>
          <p14:tracePt t="8236" x="11176000" y="3759200"/>
          <p14:tracePt t="8250" x="11195050" y="3676650"/>
          <p14:tracePt t="8266" x="11214100" y="3613150"/>
          <p14:tracePt t="8284" x="11220450" y="3575050"/>
          <p14:tracePt t="8314" x="11220450" y="3530600"/>
          <p14:tracePt t="8343" x="11220450" y="3492500"/>
          <p14:tracePt t="8404" x="11214100" y="3454400"/>
          <p14:tracePt t="8436" x="11163300" y="3390900"/>
          <p14:tracePt t="8471" x="11099800" y="3295650"/>
          <p14:tracePt t="8483" x="11087100" y="3263900"/>
          <p14:tracePt t="8516" x="11074400" y="3232150"/>
          <p14:tracePt t="8564" x="11036300" y="3213100"/>
          <p14:tracePt t="8592" x="10998200" y="3213100"/>
          <p14:tracePt t="8688" x="10966450" y="3194050"/>
          <p14:tracePt t="8703" x="10947400" y="3181350"/>
          <p14:tracePt t="8843" x="10934700" y="3181350"/>
          <p14:tracePt t="9095" x="10890250" y="3181350"/>
          <p14:tracePt t="9123" x="10807700" y="3194050"/>
          <p14:tracePt t="9157" x="10756900" y="3232150"/>
          <p14:tracePt t="9186" x="10712450" y="3251200"/>
          <p14:tracePt t="9207" x="10687050" y="3282950"/>
          <p14:tracePt t="9217" x="10680700" y="3308350"/>
          <p14:tracePt t="9255" x="10642600" y="3378200"/>
          <p14:tracePt t="9267" x="10636250" y="3390900"/>
          <p14:tracePt t="9300" x="10636250" y="3435350"/>
          <p14:tracePt t="9327" x="10636250" y="3486150"/>
          <p14:tracePt t="9343" x="10636250" y="3511550"/>
          <p14:tracePt t="9357" x="10636250" y="3543300"/>
          <p14:tracePt t="9388" x="10636250" y="3613150"/>
          <p14:tracePt t="9422" x="10674350" y="3663950"/>
          <p14:tracePt t="9452" x="10750550" y="3714750"/>
          <p14:tracePt t="9485" x="10852150" y="3765550"/>
          <p14:tracePt t="9515" x="10928350" y="3784600"/>
          <p14:tracePt t="9549" x="10960100" y="3803650"/>
          <p14:tracePt t="9685" x="11049000" y="3778250"/>
          <p14:tracePt t="9720" x="11182350" y="3778250"/>
          <p14:tracePt t="9736" x="11214100" y="3778250"/>
          <p14:tracePt t="9748" x="11233150" y="3778250"/>
          <p14:tracePt t="10249" x="11245850" y="3778250"/>
          <p14:tracePt t="10360" x="11182350" y="3810000"/>
          <p14:tracePt t="10374" x="11169650" y="3829050"/>
          <p14:tracePt t="10404" x="11169650" y="3835400"/>
          <p14:tracePt t="10658" x="11156950" y="3810000"/>
          <p14:tracePt t="10798" x="11144250" y="3810000"/>
          <p14:tracePt t="10838" x="11163300" y="3835400"/>
          <p14:tracePt t="10860" x="11195050" y="3879850"/>
          <p14:tracePt t="10876" x="11201400" y="3892550"/>
          <p14:tracePt t="10906" x="11214100" y="3892550"/>
          <p14:tracePt t="10955" x="11195050" y="3892550"/>
          <p14:tracePt t="10983" x="11182350" y="3892550"/>
          <p14:tracePt t="11014" x="11150600" y="3892550"/>
          <p14:tracePt t="11048" x="11125200" y="3930650"/>
          <p14:tracePt t="11078" x="11099800" y="3956050"/>
          <p14:tracePt t="11094" x="11099800" y="3968750"/>
          <p14:tracePt t="11140" x="11074400" y="3981450"/>
          <p14:tracePt t="11156" x="11061700" y="3987800"/>
          <p14:tracePt t="11173" x="11042650" y="3994150"/>
          <p14:tracePt t="11201" x="11010900" y="4006850"/>
          <p14:tracePt t="11236" x="10941050" y="4038600"/>
          <p14:tracePt t="11250" x="10928350" y="4038600"/>
          <p14:tracePt t="11782" x="10928350" y="4057650"/>
          <p14:tracePt t="11834" x="10934700" y="4057650"/>
          <p14:tracePt t="11988" x="10928350" y="4057650"/>
          <p14:tracePt t="12110" x="10902950" y="4076700"/>
          <p14:tracePt t="12142" x="10877550" y="4108450"/>
          <p14:tracePt t="12173" x="10852150" y="4133850"/>
          <p14:tracePt t="12610" x="10858500" y="4133850"/>
          <p14:tracePt t="13123" x="10839450" y="4146550"/>
          <p14:tracePt t="13156" x="10814050" y="4159250"/>
          <p14:tracePt t="13194" x="10769600" y="4210050"/>
          <p14:tracePt t="13223" x="10737850" y="4222750"/>
          <p14:tracePt t="13254" x="10687050" y="4235450"/>
          <p14:tracePt t="13280" x="10642600" y="4254500"/>
          <p14:tracePt t="13315" x="10623550" y="4267200"/>
          <p14:tracePt t="13461" x="10610850" y="4273550"/>
          <p14:tracePt t="13487" x="10610850" y="4286250"/>
          <p14:tracePt t="13551" x="10483850" y="4311650"/>
          <p14:tracePt t="13565" x="10382250" y="4343400"/>
          <p14:tracePt t="13583" x="10274300" y="4362450"/>
          <p14:tracePt t="13595" x="10204450" y="4368800"/>
          <p14:tracePt t="13624" x="10102850" y="4368800"/>
          <p14:tracePt t="13655" x="10096500" y="4368800"/>
          <p14:tracePt t="13734" x="10115550" y="4343400"/>
          <p14:tracePt t="13764" x="10134600" y="4298950"/>
          <p14:tracePt t="13798" x="10179050" y="4241800"/>
          <p14:tracePt t="13826" x="10204450" y="4210050"/>
          <p14:tracePt t="13860" x="10210800" y="4210050"/>
          <p14:tracePt t="13968" x="10223500" y="4210050"/>
          <p14:tracePt t="14063" x="10242550" y="4210050"/>
          <p14:tracePt t="14093" x="10255250" y="4210050"/>
          <p14:tracePt t="14281" x="10267950" y="4210050"/>
          <p14:tracePt t="14313" x="10261600" y="4210050"/>
          <p14:tracePt t="14348" x="10261600" y="4248150"/>
          <p14:tracePt t="14376" x="10261600" y="4286250"/>
          <p14:tracePt t="14406" x="10261600" y="4311650"/>
          <p14:tracePt t="14439" x="10255250" y="4324350"/>
          <p14:tracePt t="14470" x="10248900" y="4337050"/>
          <p14:tracePt t="14765" x="10223500" y="4362450"/>
          <p14:tracePt t="14797" x="10217150" y="4387850"/>
          <p14:tracePt t="14827" x="10217150" y="4400550"/>
          <p14:tracePt t="14985" x="10217150" y="4413250"/>
          <p14:tracePt t="15049" x="10217150" y="4432300"/>
          <p14:tracePt t="15281" x="10223500" y="4419600"/>
          <p14:tracePt t="15407" x="10223500" y="4406900"/>
          <p14:tracePt t="15564" x="10242550" y="4406900"/>
          <p14:tracePt t="15955" x="10229850" y="4432300"/>
          <p14:tracePt t="15969" x="10229850" y="4438650"/>
          <p14:tracePt t="16004" x="10229850" y="4445000"/>
          <p14:tracePt t="16188" x="10242550" y="4438650"/>
          <p14:tracePt t="16266" x="10255250" y="4445000"/>
          <p14:tracePt t="16298" x="10191750" y="4508500"/>
          <p14:tracePt t="16331" x="10160000" y="4514850"/>
          <p14:tracePt t="16718" x="10223500" y="4464050"/>
          <p14:tracePt t="16752" x="10166350" y="4438650"/>
          <p14:tracePt t="16767" x="10147300" y="4438650"/>
          <p14:tracePt t="16832" x="10109200" y="4445000"/>
          <p14:tracePt t="16844" x="10102850" y="4470400"/>
          <p14:tracePt t="16863" x="10102850" y="4476750"/>
          <p14:tracePt t="16922" x="10090150" y="4476750"/>
          <p14:tracePt t="16985" x="10140950" y="4495800"/>
          <p14:tracePt t="17001" x="10172700" y="4502150"/>
          <p14:tracePt t="17035" x="10210800" y="4521200"/>
          <p14:tracePt t="17063" x="10248900" y="4521200"/>
          <p14:tracePt t="17093" x="10306050" y="4521200"/>
          <p14:tracePt t="17125" x="10350500" y="4521200"/>
          <p14:tracePt t="17376" x="10363200" y="4514850"/>
          <p14:tracePt t="17406" x="10388600" y="4514850"/>
          <p14:tracePt t="17439" x="10433050" y="4514850"/>
          <p14:tracePt t="17470" x="10464800" y="4508500"/>
          <p14:tracePt t="17500" x="10509250" y="4502150"/>
          <p14:tracePt t="17533" x="10547350" y="4502150"/>
          <p14:tracePt t="17564" x="10572750" y="4489450"/>
          <p14:tracePt t="17598" x="10579100" y="4489450"/>
          <p14:tracePt t="18115" x="10566400" y="4489450"/>
          <p14:tracePt t="18549" x="10579100" y="4445000"/>
          <p14:tracePt t="18782" x="10591800" y="4432300"/>
          <p14:tracePt t="18814" x="10617200" y="4432300"/>
          <p14:tracePt t="18838" x="10623550" y="4432300"/>
          <p14:tracePt t="18860" x="10623550" y="4438650"/>
          <p14:tracePt t="18939" x="10623550" y="4451350"/>
          <p14:tracePt t="18984" x="10623550" y="4470400"/>
          <p14:tracePt t="19159" x="10623550" y="4489450"/>
          <p14:tracePt t="19190" x="10623550" y="4495800"/>
          <p14:tracePt t="19331" x="10623550" y="4514850"/>
          <p14:tracePt t="19362" x="10623550" y="4527550"/>
          <p14:tracePt t="19392" x="10636250" y="4546600"/>
          <p14:tracePt t="19501" x="10636250" y="4559300"/>
          <p14:tracePt t="19531" x="10636250" y="4572000"/>
          <p14:tracePt t="19738" x="10668000" y="4591050"/>
          <p14:tracePt t="19774" x="10699750" y="4603750"/>
          <p14:tracePt t="19799" x="10712450" y="4622800"/>
          <p14:tracePt t="19832" x="10744200" y="4622800"/>
          <p14:tracePt t="19865" x="10775950" y="4622800"/>
          <p14:tracePt t="20112" x="10775950" y="4635500"/>
          <p14:tracePt t="20146" x="10775950" y="4660900"/>
          <p14:tracePt t="20177" x="10750550" y="4711700"/>
          <p14:tracePt t="20205" x="10744200" y="4756150"/>
          <p14:tracePt t="20238" x="10737850" y="4787900"/>
          <p14:tracePt t="20798" x="10756900" y="4787900"/>
          <p14:tracePt t="20830" x="10775950" y="4787900"/>
          <p14:tracePt t="20875" x="10788650" y="4800600"/>
          <p14:tracePt t="21017" x="10782300" y="4800600"/>
          <p14:tracePt t="21422" x="10782300" y="4794250"/>
          <p14:tracePt t="22190" x="10782300" y="4800600"/>
          <p14:tracePt t="22500" x="10782300" y="4832350"/>
          <p14:tracePt t="22549" x="10782300" y="4845050"/>
          <p14:tracePt t="22616" x="10782300" y="4876800"/>
          <p14:tracePt t="22641" x="10782300" y="4895850"/>
          <p14:tracePt t="22674" x="10725150" y="4908550"/>
          <p14:tracePt t="22706" x="10706100" y="4940300"/>
          <p14:tracePt t="22722" x="10674350" y="4978400"/>
          <p14:tracePt t="22753" x="10579100" y="5080000"/>
          <p14:tracePt t="22783" x="10471150" y="5168900"/>
          <p14:tracePt t="22814" x="10420350" y="5187950"/>
          <p14:tracePt t="22849" x="10382250" y="5168900"/>
          <p14:tracePt t="22882" x="10337800" y="5092700"/>
          <p14:tracePt t="22906" x="10312400" y="5035550"/>
          <p14:tracePt t="22941" x="10287000" y="4889500"/>
          <p14:tracePt t="22972" x="10299700" y="4718050"/>
          <p14:tracePt t="22986" x="10318750" y="4654550"/>
          <p14:tracePt t="23018" x="10363200" y="4489450"/>
          <p14:tracePt t="23048" x="10401300" y="4451350"/>
          <p14:tracePt t="23064" x="10407650" y="4432300"/>
          <p14:tracePt t="23080" x="10420350" y="4432300"/>
          <p14:tracePt t="23096" x="10439400" y="4432300"/>
          <p14:tracePt t="23134" x="10585450" y="4546600"/>
          <p14:tracePt t="23159" x="10693400" y="4616450"/>
          <p14:tracePt t="23188" x="10801350" y="4660900"/>
          <p14:tracePt t="23220" x="10991850" y="4559300"/>
          <p14:tracePt t="23238" x="11042650" y="4495800"/>
          <p14:tracePt t="23269" x="11080750" y="4381500"/>
          <p14:tracePt t="23300" x="11131550" y="4146550"/>
          <p14:tracePt t="23330" x="11131550" y="4013200"/>
          <p14:tracePt t="23364" x="11036300" y="3943350"/>
          <p14:tracePt t="23376" x="11017250" y="3943350"/>
          <p14:tracePt t="23396" x="10972800" y="3943350"/>
          <p14:tracePt t="23421" x="10833100" y="3956050"/>
          <p14:tracePt t="23456" x="10629900" y="3987800"/>
          <p14:tracePt t="23471" x="10598150" y="3987800"/>
          <p14:tracePt t="23505" x="10560050" y="3987800"/>
          <p14:tracePt t="23520" x="10541000" y="3949700"/>
          <p14:tracePt t="23536" x="10528300" y="3892550"/>
          <p14:tracePt t="23549" x="10528300" y="3829050"/>
          <p14:tracePt t="23580" x="10585450" y="3606800"/>
          <p14:tracePt t="23602" x="10674350" y="3479800"/>
          <p14:tracePt t="23632" x="10737850" y="3429000"/>
          <p14:tracePt t="23642" x="10750550" y="3435350"/>
          <p14:tracePt t="23673" x="10991850" y="3708400"/>
          <p14:tracePt t="23705" x="11258550" y="4089400"/>
          <p14:tracePt t="23722" x="11315700" y="4298950"/>
          <p14:tracePt t="23738" x="11341100" y="4368800"/>
          <p14:tracePt t="23752" x="11334750" y="4425950"/>
          <p14:tracePt t="23768" x="11283950" y="4470400"/>
          <p14:tracePt t="23782" x="11207750" y="4495800"/>
          <p14:tracePt t="23813" x="10871200" y="4559300"/>
          <p14:tracePt t="23846" x="10560050" y="4527550"/>
          <p14:tracePt t="23875" x="10471150" y="4451350"/>
          <p14:tracePt t="23907" x="10445750" y="4356100"/>
          <p14:tracePt t="23932" x="10477500" y="4216400"/>
          <p14:tracePt t="23941" x="10502900" y="4171950"/>
          <p14:tracePt t="23956" x="10572750" y="4083050"/>
          <p14:tracePt t="23968" x="10610850" y="4025900"/>
          <p14:tracePt t="24003" x="10712450" y="3943350"/>
          <p14:tracePt t="24033" x="10871200" y="3879850"/>
          <p14:tracePt t="24049" x="10972800" y="3879850"/>
          <p14:tracePt t="24062" x="11061700" y="3917950"/>
          <p14:tracePt t="24098" x="11341100" y="4222750"/>
          <p14:tracePt t="24131" x="11468100" y="4540250"/>
          <p14:tracePt t="24159" x="11436350" y="4743450"/>
          <p14:tracePt t="24189" x="11264900" y="4876800"/>
          <p14:tracePt t="24221" x="10896600" y="4921250"/>
          <p14:tracePt t="24251" x="10521950" y="4838700"/>
          <p14:tracePt t="24284" x="10375900" y="4635500"/>
          <p14:tracePt t="24300" x="10375900" y="4483100"/>
          <p14:tracePt t="24314" x="10375900" y="4375150"/>
          <p14:tracePt t="24346" x="10490200" y="3987800"/>
          <p14:tracePt t="24377" x="10750550" y="3663950"/>
          <p14:tracePt t="24410" x="10896600" y="3568700"/>
          <p14:tracePt t="24439" x="10966450" y="3568700"/>
          <p14:tracePt t="24469" x="11163300" y="3689350"/>
          <p14:tracePt t="24503" x="11309350" y="3930650"/>
          <p14:tracePt t="24533" x="11379200" y="4184650"/>
          <p14:tracePt t="24565" x="11245850" y="4476750"/>
          <p14:tracePt t="24579" x="11118850" y="4603750"/>
          <p14:tracePt t="24602" x="10795000" y="4794250"/>
          <p14:tracePt t="24627" x="10394950" y="4857750"/>
          <p14:tracePt t="24658" x="9982200" y="4711700"/>
          <p14:tracePt t="24689" x="9893300" y="4502150"/>
          <p14:tracePt t="24705" x="9906000" y="4362450"/>
          <p14:tracePt t="24722" x="9969500" y="4229100"/>
          <p14:tracePt t="24738" x="10109200" y="4032250"/>
          <p14:tracePt t="24755" x="10198100" y="3898900"/>
          <p14:tracePt t="24768" x="10293350" y="3810000"/>
          <p14:tracePt t="24798" x="10433050" y="3746500"/>
          <p14:tracePt t="24831" x="10680700" y="3905250"/>
          <p14:tracePt t="24863" x="10941050" y="4159250"/>
          <p14:tracePt t="24897" x="11017250" y="4400550"/>
          <p14:tracePt t="24912" x="11023600" y="4451350"/>
          <p14:tracePt t="24938" x="10991850" y="4572000"/>
          <p14:tracePt t="24970" x="10934700" y="4610100"/>
          <p14:tracePt t="25001" x="10814050" y="4591050"/>
          <p14:tracePt t="25020" x="10712450" y="4502150"/>
          <p14:tracePt t="25047" x="10591800" y="4254500"/>
          <p14:tracePt t="25082" x="10642600" y="3822700"/>
          <p14:tracePt t="25095" x="10668000" y="3740150"/>
          <p14:tracePt t="25130" x="10731500" y="3670300"/>
          <p14:tracePt t="25159" x="10833100" y="3670300"/>
          <p14:tracePt t="25174" x="10953750" y="3740150"/>
          <p14:tracePt t="25190" x="11074400" y="3816350"/>
          <p14:tracePt t="25206" x="11169650" y="3886200"/>
          <p14:tracePt t="25222" x="11245850" y="3949700"/>
          <p14:tracePt t="25237" x="11290300" y="4013200"/>
          <p14:tracePt t="25266" x="11290300" y="4114800"/>
          <p14:tracePt t="25298" x="11137900" y="4311650"/>
          <p14:tracePt t="25315" x="11017250" y="4419600"/>
          <p14:tracePt t="25346" x="10826750" y="4514850"/>
          <p14:tracePt t="25379" x="10801350" y="4521200"/>
          <p14:tracePt t="25410" x="10756900" y="4451350"/>
          <p14:tracePt t="25439" x="10712450" y="4318000"/>
          <p14:tracePt t="25469" x="10737850" y="4051300"/>
          <p14:tracePt t="25487" x="10814050" y="3930650"/>
          <p14:tracePt t="25519" x="10915650" y="3822700"/>
          <p14:tracePt t="25550" x="10991850" y="3829050"/>
          <p14:tracePt t="25581" x="11163300" y="3930650"/>
          <p14:tracePt t="25597" x="11195050" y="3968750"/>
          <p14:tracePt t="25629" x="11214100" y="4006850"/>
          <p14:tracePt t="25657" x="11207750" y="4025900"/>
          <p14:tracePt t="25688" x="11150600" y="4025900"/>
          <p14:tracePt t="25718" x="10991850" y="3930650"/>
          <p14:tracePt t="25752" x="10953750" y="3854450"/>
          <p14:tracePt t="25784" x="10985500" y="3797300"/>
          <p14:tracePt t="25814" x="11055350" y="3759200"/>
          <p14:tracePt t="25829" x="11080750" y="3752850"/>
          <p14:tracePt t="25865" x="11093450" y="3733800"/>
          <p14:tracePt t="26082" x="11156950" y="3638550"/>
          <p14:tracePt t="26098" x="11201400" y="3556000"/>
          <p14:tracePt t="26101" x="11220450" y="3536950"/>
          <p14:tracePt t="26115" x="11258550" y="3479800"/>
          <p14:tracePt t="26142" x="11296650" y="3409950"/>
          <p14:tracePt t="26177" x="11315700" y="3403600"/>
          <p14:tracePt t="26252" x="11315700" y="3486150"/>
          <p14:tracePt t="26284" x="11309350" y="3619500"/>
          <p14:tracePt t="26316" x="11290300" y="3702050"/>
          <p14:tracePt t="26352" x="11290300" y="3708400"/>
          <p14:tracePt t="26407" x="11322050" y="3619500"/>
          <p14:tracePt t="26440" x="11353800" y="3581400"/>
          <p14:tracePt t="26472" x="11360150" y="3581400"/>
          <p14:tracePt t="26516" x="11385550" y="3581400"/>
          <p14:tracePt t="26550" x="11410950" y="3606800"/>
          <p14:tracePt t="26581" x="11430000" y="3619500"/>
          <p14:tracePt t="26598" x="11442700" y="3644900"/>
          <p14:tracePt t="26631" x="11442700" y="3663950"/>
          <p14:tracePt t="26673" x="11461750" y="3683000"/>
          <p14:tracePt t="26704" x="11461750" y="3663950"/>
          <p14:tracePt t="26736" x="11461750" y="3644900"/>
          <p14:tracePt t="26768" x="11461750" y="3625850"/>
          <p14:tracePt t="26802" x="11461750" y="3613150"/>
          <p14:tracePt t="26835" x="11442700" y="3613150"/>
          <p14:tracePt t="26864" x="11398250" y="3613150"/>
          <p14:tracePt t="26892" x="11341100" y="3619500"/>
          <p14:tracePt t="26924" x="11226800" y="3746500"/>
          <p14:tracePt t="26954" x="11074400" y="3892550"/>
          <p14:tracePt t="26987" x="11061700" y="3905250"/>
          <p14:tracePt t="27017" x="11004550" y="3937000"/>
          <p14:tracePt t="27047" x="10801350" y="4064000"/>
          <p14:tracePt t="27084" x="10775950" y="4083050"/>
          <p14:tracePt t="27364" x="10775950" y="4070350"/>
          <p14:tracePt t="27517" x="10890250" y="4057650"/>
          <p14:tracePt t="27548" x="10991850" y="4184650"/>
          <p14:tracePt t="27579" x="11042650" y="4286250"/>
          <p14:tracePt t="27604" x="11074400" y="4305300"/>
          <p14:tracePt t="27661" x="11074400" y="4279900"/>
          <p14:tracePt t="27895" x="11074400" y="4254500"/>
          <p14:tracePt t="27925" x="11074400" y="4216400"/>
          <p14:tracePt t="27954" x="11061700" y="4203700"/>
          <p14:tracePt t="28006" x="11061700" y="4171950"/>
          <p14:tracePt t="28033" x="11055350" y="4152900"/>
          <p14:tracePt t="28068" x="11049000" y="4127500"/>
          <p14:tracePt t="28189" x="11036300" y="4127500"/>
          <p14:tracePt t="28228" x="11017250" y="4140200"/>
          <p14:tracePt t="28408" x="11017250" y="4127500"/>
          <p14:tracePt t="28472" x="10960100" y="4114800"/>
          <p14:tracePt t="28487" x="10915650" y="4152900"/>
          <p14:tracePt t="28503" x="10896600" y="4197350"/>
          <p14:tracePt t="28519" x="10858500" y="4241800"/>
          <p14:tracePt t="28535" x="10858500" y="4260850"/>
          <p14:tracePt t="28708" x="10858500" y="4197350"/>
          <p14:tracePt t="28738" x="10858500" y="4146550"/>
          <p14:tracePt t="28814" x="10852150" y="4127500"/>
          <p14:tracePt t="28846" x="10845800" y="4140200"/>
          <p14:tracePt t="28989" x="10845800" y="4127500"/>
          <p14:tracePt t="29036" x="10833100" y="4114800"/>
          <p14:tracePt t="29067" x="10833100" y="4089400"/>
          <p14:tracePt t="29100" x="10814050" y="4070350"/>
          <p14:tracePt t="29126" x="10801350" y="4038600"/>
          <p14:tracePt t="29163" x="10801350" y="4000500"/>
          <p14:tracePt t="29189" x="10788650" y="3937000"/>
          <p14:tracePt t="29208" x="10775950" y="3898900"/>
          <p14:tracePt t="29224" x="10775950" y="3886200"/>
          <p14:tracePt t="29298" x="10763250" y="3886200"/>
          <p14:tracePt t="29361" x="10763250" y="3860800"/>
          <p14:tracePt t="29393" x="10763250" y="3765550"/>
          <p14:tracePt t="29425" x="10763250" y="3606800"/>
          <p14:tracePt t="29440" x="10756900" y="3543300"/>
          <p14:tracePt t="29456" x="10744200" y="3479800"/>
          <p14:tracePt t="29471" x="10737850" y="3422650"/>
          <p14:tracePt t="29503" x="10623550" y="3327400"/>
          <p14:tracePt t="29534" x="10439400" y="3257550"/>
          <p14:tracePt t="29565" x="10414000" y="3257550"/>
          <p14:tracePt t="29597" x="10401300" y="3257550"/>
          <p14:tracePt t="29632" x="10280650" y="3371850"/>
          <p14:tracePt t="29658" x="10191750" y="3549650"/>
          <p14:tracePt t="29691" x="10185400" y="3765550"/>
          <p14:tracePt t="29724" x="10350500" y="3873500"/>
          <p14:tracePt t="29737" x="10414000" y="3867150"/>
          <p14:tracePt t="29753" x="10521950" y="3835400"/>
          <p14:tracePt t="29770" x="10674350" y="3714750"/>
          <p14:tracePt t="29800" x="10979150" y="3422650"/>
          <p14:tracePt t="29815" x="11036300" y="3346450"/>
          <p14:tracePt t="29847" x="11118850" y="3213100"/>
          <p14:tracePt t="29879" x="11080750" y="3162300"/>
          <p14:tracePt t="29908" x="10902950" y="3105150"/>
          <p14:tracePt t="29928" x="10763250" y="3105150"/>
          <p14:tracePt t="29955" x="10648950" y="3143250"/>
          <p14:tracePt t="29987" x="10502900" y="3314700"/>
          <p14:tracePt t="30020" x="10445750" y="3473450"/>
          <p14:tracePt t="30034" x="10445750" y="3498850"/>
          <p14:tracePt t="30065" x="10445750" y="3556000"/>
          <p14:tracePt t="30097" x="10502900" y="3587750"/>
          <p14:tracePt t="30129" x="10541000" y="3606800"/>
          <p14:tracePt t="30162" x="10541000" y="3625850"/>
          <p14:tracePt t="30799" x="10579100" y="3625850"/>
          <p14:tracePt t="30830" x="10680700" y="3670300"/>
          <p14:tracePt t="30861" x="10731500" y="3676650"/>
          <p14:tracePt t="31004" x="10718800" y="3708400"/>
          <p14:tracePt t="31037" x="10680700" y="3765550"/>
          <p14:tracePt t="31051" x="10661650" y="3797300"/>
          <p14:tracePt t="31083" x="10585450" y="3905250"/>
          <p14:tracePt t="31100" x="10534650" y="3962400"/>
          <p14:tracePt t="31130" x="10477500" y="4013200"/>
          <p14:tracePt t="31164" x="10477500" y="4019550"/>
          <p14:tracePt t="31300" x="10477500" y="4038600"/>
          <p14:tracePt t="31427" x="10458450" y="4051300"/>
          <p14:tracePt t="31459" x="10433050" y="4051300"/>
          <p14:tracePt t="31596" x="10445750" y="4044950"/>
          <p14:tracePt t="31644" x="10458450" y="4044950"/>
          <p14:tracePt t="32346" x="10458450" y="4051300"/>
          <p14:tracePt t="32615" x="10458450" y="4057650"/>
          <p14:tracePt t="32646" x="10458450" y="4089400"/>
          <p14:tracePt t="32678" x="10458450" y="4127500"/>
          <p14:tracePt t="32986" x="10471150" y="4127500"/>
          <p14:tracePt t="33145" x="10464800" y="4127500"/>
          <p14:tracePt t="33332" x="10464800" y="4159250"/>
          <p14:tracePt t="33362" x="10464800" y="4171950"/>
          <p14:tracePt t="33503" x="10464800" y="4184650"/>
          <p14:tracePt t="33679" x="10471150" y="4203700"/>
          <p14:tracePt t="33729" x="10490200" y="4203700"/>
          <p14:tracePt t="34425" x="10502900" y="4216400"/>
          <p14:tracePt t="34819" x="10515600" y="4235450"/>
          <p14:tracePt t="34878" x="10515600" y="4248150"/>
          <p14:tracePt t="34910" x="10515600" y="4241800"/>
          <p14:tracePt t="35332" x="10534650" y="4260850"/>
          <p14:tracePt t="35362" x="10534650" y="4279900"/>
          <p14:tracePt t="35425" x="10509250" y="4279900"/>
          <p14:tracePt t="35474" x="10509250" y="4292600"/>
          <p14:tracePt t="35534" x="10528300" y="4229100"/>
          <p14:tracePt t="35568" x="10585450" y="4159250"/>
          <p14:tracePt t="35603" x="10636250" y="4133850"/>
          <p14:tracePt t="35630" x="10642600" y="4133850"/>
          <p14:tracePt t="35738" x="10655300" y="4133850"/>
          <p14:tracePt t="35786" x="10655300" y="4171950"/>
          <p14:tracePt t="35816" x="10655300" y="4210050"/>
          <p14:tracePt t="35832" x="10648950" y="4229100"/>
          <p14:tracePt t="35847" x="10648950" y="4248150"/>
          <p14:tracePt t="35880" x="10629900" y="4337050"/>
          <p14:tracePt t="35910" x="10617200" y="4375150"/>
          <p14:tracePt t="35944" x="10617200" y="4425950"/>
          <p14:tracePt t="35980" x="10617200" y="4470400"/>
          <p14:tracePt t="36003" x="10617200" y="4476750"/>
          <p14:tracePt t="36363" x="10617200" y="4451350"/>
          <p14:tracePt t="36394" x="10610850" y="4438650"/>
          <p14:tracePt t="36457" x="10610850" y="4419600"/>
          <p14:tracePt t="36520" x="10591800" y="4406900"/>
          <p14:tracePt t="36566" x="10579100" y="4406900"/>
          <p14:tracePt t="36601" x="10560050" y="4406900"/>
          <p14:tracePt t="37127" x="10547350" y="4413250"/>
          <p14:tracePt t="37456" x="10560050" y="4476750"/>
          <p14:tracePt t="37519" x="10560050" y="4495800"/>
          <p14:tracePt t="37555" x="10521950" y="4527550"/>
          <p14:tracePt t="37568" x="10502900" y="4533900"/>
          <p14:tracePt t="37597" x="10471150" y="4546600"/>
          <p14:tracePt t="37631" x="10458450" y="4552950"/>
          <p14:tracePt t="37661" x="10420350" y="4552950"/>
          <p14:tracePt t="37690" x="10394950" y="4533900"/>
          <p14:tracePt t="37723" x="10394950" y="4495800"/>
          <p14:tracePt t="37754" x="10394950" y="4457700"/>
          <p14:tracePt t="37770" x="10394950" y="4451350"/>
          <p14:tracePt t="37800" x="10394950" y="4432300"/>
          <p14:tracePt t="37862" x="10407650" y="4432300"/>
          <p14:tracePt t="37927" x="10439400" y="4413250"/>
          <p14:tracePt t="37961" x="10439400" y="4400550"/>
          <p14:tracePt t="38011" x="10509250" y="4400550"/>
          <p14:tracePt t="38034" x="10655300" y="4381500"/>
          <p14:tracePt t="38066" x="10769600" y="4349750"/>
          <p14:tracePt t="38082" x="10788650" y="4349750"/>
          <p14:tracePt t="38128" x="10795000" y="4324350"/>
          <p14:tracePt t="38161" x="10814050" y="4273550"/>
          <p14:tracePt t="38194" x="10775950" y="4210050"/>
          <p14:tracePt t="38222" x="10756900" y="4178300"/>
          <p14:tracePt t="38238" x="10737850" y="4171950"/>
          <p14:tracePt t="38255" x="10731500" y="4171950"/>
          <p14:tracePt t="38335" x="10699750" y="4171950"/>
          <p14:tracePt t="38363" x="10509250" y="4229100"/>
          <p14:tracePt t="38395" x="10179050" y="4292600"/>
          <p14:tracePt t="38428" x="10121900" y="4305300"/>
          <p14:tracePt t="38551" x="10185400" y="4298950"/>
          <p14:tracePt t="38692" x="10185400" y="4279900"/>
          <p14:tracePt t="38727" x="10185400" y="4267200"/>
          <p14:tracePt t="38786" x="10236200" y="4279900"/>
          <p14:tracePt t="38801" x="10299700" y="4292600"/>
          <p14:tracePt t="38817" x="10325100" y="4292600"/>
          <p14:tracePt t="38849" x="10356850" y="4337050"/>
          <p14:tracePt t="38878" x="10382250" y="4368800"/>
          <p14:tracePt t="38911" x="10420350" y="4400550"/>
          <p14:tracePt t="38944" x="10439400" y="4413250"/>
          <p14:tracePt t="39113" x="10439400" y="4375150"/>
          <p14:tracePt t="39144" x="10414000" y="4210050"/>
          <p14:tracePt t="39180" x="10414000" y="3905250"/>
          <p14:tracePt t="39192" x="10426700" y="3784600"/>
          <p14:tracePt t="39223" x="10509250" y="3479800"/>
          <p14:tracePt t="39240" x="10541000" y="3308350"/>
          <p14:tracePt t="39268" x="10572750" y="3143250"/>
          <p14:tracePt t="39303" x="10566400" y="2997200"/>
          <p14:tracePt t="39320" x="10534650" y="2959100"/>
          <p14:tracePt t="39335" x="10477500" y="2914650"/>
          <p14:tracePt t="39351" x="10407650" y="2838450"/>
          <p14:tracePt t="39367" x="10312400" y="2813050"/>
          <p14:tracePt t="39380" x="10274300" y="2787650"/>
          <p14:tracePt t="39412" x="10198100" y="2781300"/>
          <p14:tracePt t="39446" x="10153650" y="2762250"/>
          <p14:tracePt t="39455" x="10140950" y="2762250"/>
          <p14:tracePt t="39490" x="10071100" y="2749550"/>
          <p14:tracePt t="39513" x="10026650" y="2730500"/>
          <p14:tracePt t="39534" x="9988550" y="2711450"/>
          <p14:tracePt t="39568" x="9956800" y="2692400"/>
          <p14:tracePt t="39597" x="9918700" y="2673350"/>
          <p14:tracePt t="39615" x="9874250" y="2654300"/>
          <p14:tracePt t="39631" x="9823450" y="2635250"/>
          <p14:tracePt t="39663" x="9728200" y="2578100"/>
          <p14:tracePt t="39675" x="9683750" y="2559050"/>
          <p14:tracePt t="39711" x="9639300" y="2540000"/>
          <p14:tracePt t="39940" x="9626600" y="2540000"/>
          <p14:tracePt t="39973" x="9601200" y="2514600"/>
          <p14:tracePt t="40023" x="9531350" y="2457450"/>
          <p14:tracePt t="40036" x="9512300" y="2432050"/>
          <p14:tracePt t="40068" x="9417050" y="2324100"/>
          <p14:tracePt t="40081" x="9353550" y="2247900"/>
          <p14:tracePt t="40106" x="9220200" y="2152650"/>
          <p14:tracePt t="40112" x="9201150" y="2146300"/>
          <p14:tracePt t="40146" x="9156700" y="2101850"/>
          <p14:tracePt t="40175" x="9137650" y="2095500"/>
          <p14:tracePt t="40208" x="9093200" y="2089150"/>
          <p14:tracePt t="40239" x="9067800" y="2089150"/>
          <p14:tracePt t="40271" x="9048750" y="2089150"/>
          <p14:tracePt t="40301" x="9017000" y="2089150"/>
          <p14:tracePt t="40462" x="9023350" y="2190750"/>
          <p14:tracePt t="40487" x="9093200" y="2279650"/>
          <p14:tracePt t="40521" x="9213850" y="2425700"/>
          <p14:tracePt t="40552" x="9296400" y="2552700"/>
          <p14:tracePt t="40581" x="9359900" y="2647950"/>
          <p14:tracePt t="40601" x="9391650" y="2692400"/>
          <p14:tracePt t="40636" x="9417050" y="2730500"/>
          <p14:tracePt t="40678" x="9391650" y="2755900"/>
          <p14:tracePt t="40708" x="9366250" y="2806700"/>
          <p14:tracePt t="40739" x="9359900" y="2895600"/>
          <p14:tracePt t="40771" x="9359900" y="2952750"/>
          <p14:tracePt t="40801" x="9359900" y="2990850"/>
          <p14:tracePt t="40833" x="9378950" y="3073400"/>
          <p14:tracePt t="40865" x="9398000" y="3155950"/>
          <p14:tracePt t="40896" x="9417050" y="3206750"/>
          <p14:tracePt t="41021" x="9417050" y="3225800"/>
          <p14:tracePt t="41053" x="9398000" y="3289300"/>
          <p14:tracePt t="41085" x="9353550" y="3371850"/>
          <p14:tracePt t="41099" x="9334500" y="3403600"/>
          <p14:tracePt t="41148" x="9328150" y="3422650"/>
          <p14:tracePt t="41177" x="9321800" y="3429000"/>
          <p14:tracePt t="41221" x="9290050" y="3429000"/>
          <p14:tracePt t="41254" x="9277350" y="3429000"/>
          <p14:tracePt t="41364" x="9239250" y="3365500"/>
          <p14:tracePt t="41380" x="9213850" y="3340100"/>
          <p14:tracePt t="41413" x="9182100" y="3327400"/>
          <p14:tracePt t="41569" x="9194800" y="3365500"/>
          <p14:tracePt t="41602" x="9213850" y="3429000"/>
          <p14:tracePt t="41632" x="9239250" y="3460750"/>
          <p14:tracePt t="41677" x="9239250" y="3473450"/>
          <p14:tracePt t="41754" x="9251950" y="3505200"/>
          <p14:tracePt t="41787" x="9251950" y="3556000"/>
          <p14:tracePt t="41829" x="9271000" y="3594100"/>
          <p14:tracePt t="41974" x="9283700" y="3594100"/>
          <p14:tracePt t="42009" x="9302750" y="3606800"/>
          <p14:tracePt t="42024" x="9315450" y="3625850"/>
          <p14:tracePt t="42036" x="9321800" y="3663950"/>
          <p14:tracePt t="42067" x="9378950" y="3765550"/>
          <p14:tracePt t="42083" x="9410700" y="3797300"/>
          <p14:tracePt t="42101" x="9436100" y="3841750"/>
          <p14:tracePt t="42129" x="9442450" y="3867150"/>
          <p14:tracePt t="42160" x="9461500" y="3867150"/>
          <p14:tracePt t="42222" x="9474200" y="3886200"/>
          <p14:tracePt t="42256" x="9486900" y="3905250"/>
          <p14:tracePt t="42317" x="9505950" y="3943350"/>
          <p14:tracePt t="42332" x="9512300" y="3949700"/>
          <p14:tracePt t="42365" x="9518650" y="3962400"/>
          <p14:tracePt t="42398" x="9537700" y="3987800"/>
          <p14:tracePt t="42431" x="9537700" y="3994150"/>
          <p14:tracePt t="42566" x="9537700" y="4013200"/>
          <p14:tracePt t="42614" x="9537700" y="4038600"/>
          <p14:tracePt t="42697" x="9537700" y="4064000"/>
          <p14:tracePt t="42723" x="9537700" y="4076700"/>
          <p14:tracePt t="42753" x="9537700" y="4083050"/>
          <p14:tracePt t="42785" x="9537700" y="4108450"/>
          <p14:tracePt t="42819" x="9537700" y="4121150"/>
          <p14:tracePt t="42968" x="9563100" y="4184650"/>
          <p14:tracePt t="42987" x="9563100" y="4197350"/>
          <p14:tracePt t="43021" x="9575800" y="4197350"/>
          <p14:tracePt t="43185" x="9588500" y="4197350"/>
          <p14:tracePt t="43943" x="9582150" y="4254500"/>
          <p14:tracePt t="43974" x="9550400" y="4311650"/>
          <p14:tracePt t="44006" x="9505950" y="4394200"/>
          <p14:tracePt t="44038" x="9455150" y="4432300"/>
          <p14:tracePt t="44130" x="9417050" y="4438650"/>
          <p14:tracePt t="44161" x="9398000" y="4470400"/>
          <p14:tracePt t="44178" x="9391650" y="4476750"/>
          <p14:tracePt t="44280" x="9372600" y="4489450"/>
          <p14:tracePt t="44365" x="9385300" y="4508500"/>
          <p14:tracePt t="44458" x="9366250" y="4521200"/>
          <p14:tracePt t="44474" x="9340850" y="4521200"/>
          <p14:tracePt t="44488" x="9321800" y="4521200"/>
          <p14:tracePt t="44520" x="9283700" y="4514850"/>
          <p14:tracePt t="44552" x="9283700" y="4495800"/>
          <p14:tracePt t="44601" x="9283700" y="4483100"/>
          <p14:tracePt t="44643" x="9283700" y="4457700"/>
          <p14:tracePt t="44678" x="9353550" y="4362450"/>
          <p14:tracePt t="44706" x="9474200" y="4159250"/>
          <p14:tracePt t="44739" x="9607550" y="4051300"/>
          <p14:tracePt t="44771" x="9639300" y="4000500"/>
          <p14:tracePt t="44802" x="9632950" y="3987800"/>
          <p14:tracePt t="44817" x="9607550" y="3975100"/>
          <p14:tracePt t="44835" x="9575800" y="3962400"/>
          <p14:tracePt t="44849" x="9537700" y="3956050"/>
          <p14:tracePt t="44865" x="9518650" y="3949700"/>
          <p14:tracePt t="44882" x="9512300" y="3937000"/>
          <p14:tracePt t="44895" x="9493250" y="3905250"/>
          <p14:tracePt t="44927" x="9461500" y="3816350"/>
          <p14:tracePt t="44963" x="9436100" y="3733800"/>
          <p14:tracePt t="45052" x="9448800" y="3759200"/>
          <p14:tracePt t="45082" x="9461500" y="3771900"/>
          <p14:tracePt t="45145" x="9461500" y="3803650"/>
          <p14:tracePt t="45177" x="9461500" y="3822700"/>
          <p14:tracePt t="45380" x="9461500" y="3873500"/>
          <p14:tracePt t="45418" x="9461500" y="3956050"/>
          <p14:tracePt t="45447" x="9474200" y="4013200"/>
          <p14:tracePt t="45475" x="9505950" y="4051300"/>
          <p14:tracePt t="45491" x="9525000" y="4057650"/>
          <p14:tracePt t="45555" x="9575800" y="4095750"/>
          <p14:tracePt t="45583" x="9620250" y="4127500"/>
          <p14:tracePt t="45599" x="9626600" y="4133850"/>
          <p14:tracePt t="45633" x="9658350" y="4133850"/>
          <p14:tracePt t="45772" x="9607550" y="4051300"/>
          <p14:tracePt t="45801" x="9512300" y="3892550"/>
          <p14:tracePt t="45834" x="9499600" y="3778250"/>
          <p14:tracePt t="45866" x="9512300" y="3613150"/>
          <p14:tracePt t="45880" x="9563100" y="3536950"/>
          <p14:tracePt t="45895" x="9620250" y="3460750"/>
          <p14:tracePt t="45922" x="9677400" y="3352800"/>
          <p14:tracePt t="45937" x="9696450" y="3340100"/>
          <p14:tracePt t="45949" x="9709150" y="3340100"/>
          <p14:tracePt t="45975" x="9734550" y="3314700"/>
          <p14:tracePt t="46003" x="9804400" y="3270250"/>
          <p14:tracePt t="46037" x="9950450" y="3232150"/>
          <p14:tracePt t="46067" x="10033000" y="3213100"/>
          <p14:tracePt t="46097" x="10090150" y="3194050"/>
          <p14:tracePt t="46131" x="10185400" y="3168650"/>
          <p14:tracePt t="46161" x="10242550" y="3168650"/>
          <p14:tracePt t="46195" x="10318750" y="3200400"/>
          <p14:tracePt t="46207" x="10375900" y="3244850"/>
          <p14:tracePt t="46229" x="10426700" y="3333750"/>
          <p14:tracePt t="46256" x="10452100" y="3435350"/>
          <p14:tracePt t="46271" x="10452100" y="3486150"/>
          <p14:tracePt t="46285" x="10452100" y="3524250"/>
          <p14:tracePt t="46317" x="10426700" y="3663950"/>
          <p14:tracePt t="46351" x="10312400" y="3771900"/>
          <p14:tracePt t="46383" x="10115550" y="3816350"/>
          <p14:tracePt t="46397" x="9975850" y="3803650"/>
          <p14:tracePt t="46429" x="9556750" y="3663950"/>
          <p14:tracePt t="46461" x="9436100" y="3524250"/>
          <p14:tracePt t="46495" x="9372600" y="3397250"/>
          <p14:tracePt t="46528" x="9372600" y="3327400"/>
          <p14:tracePt t="46553" x="9398000" y="3295650"/>
          <p14:tracePt t="46581" x="9448800" y="3257550"/>
          <p14:tracePt t="46598" x="9493250" y="3225800"/>
          <p14:tracePt t="46630" x="9594850" y="3206750"/>
          <p14:tracePt t="46645" x="9658350" y="3206750"/>
          <p14:tracePt t="46677" x="9855200" y="3302000"/>
          <p14:tracePt t="46709" x="10052050" y="3435350"/>
          <p14:tracePt t="46739" x="10128250" y="3568700"/>
          <p14:tracePt t="46756" x="10160000" y="3638550"/>
          <p14:tracePt t="46771" x="10172700" y="3702050"/>
          <p14:tracePt t="46794" x="10185400" y="3829050"/>
          <p14:tracePt t="46803" x="10185400" y="3860800"/>
          <p14:tracePt t="46818" x="10166350" y="3930650"/>
          <p14:tracePt t="46835" x="10128250" y="3994150"/>
          <p14:tracePt t="46851" x="10071100" y="4057650"/>
          <p14:tracePt t="46884" x="9925050" y="4133850"/>
          <p14:tracePt t="46897" x="9861550" y="4140200"/>
          <p14:tracePt t="46928" x="9759950" y="4089400"/>
          <p14:tracePt t="46959" x="9709150" y="4019550"/>
          <p14:tracePt t="46991" x="9709150" y="3968750"/>
          <p14:tracePt t="47024" x="9709150" y="3956050"/>
          <p14:tracePt t="47240" x="9709150" y="3981450"/>
          <p14:tracePt t="47270" x="9696450" y="3994150"/>
          <p14:tracePt t="47696" x="9639300" y="4025900"/>
          <p14:tracePt t="47710" x="9601200" y="4025900"/>
          <p14:tracePt t="47741" x="9525000" y="4051300"/>
          <p14:tracePt t="47772" x="9461500" y="4070350"/>
          <p14:tracePt t="47803" x="9391650" y="4089400"/>
          <p14:tracePt t="47834" x="9321800" y="4127500"/>
          <p14:tracePt t="47864" x="9245600" y="4171950"/>
          <p14:tracePt t="47881" x="9207500" y="4197350"/>
          <p14:tracePt t="47914" x="9067800" y="4324350"/>
          <p14:tracePt t="47943" x="9029700" y="4368800"/>
          <p14:tracePt t="47973" x="9023350" y="4375150"/>
          <p14:tracePt t="48272" x="9004300" y="4394200"/>
          <p14:tracePt t="48287" x="8991600" y="4394200"/>
          <p14:tracePt t="48415" x="8972550" y="4394200"/>
          <p14:tracePt t="48447" x="8934450" y="4394200"/>
          <p14:tracePt t="48481" x="8864600" y="4356100"/>
          <p14:tracePt t="48506" x="8807450" y="4305300"/>
          <p14:tracePt t="48537" x="8775700" y="4222750"/>
          <p14:tracePt t="48553" x="8763000" y="4197350"/>
          <p14:tracePt t="48568" x="8763000" y="4165600"/>
          <p14:tracePt t="48584" x="8756650" y="4146550"/>
          <p14:tracePt t="48600" x="8756650" y="4133850"/>
          <p14:tracePt t="48717" x="8775700" y="4133850"/>
          <p14:tracePt t="48772" x="8775700" y="4140200"/>
          <p14:tracePt t="48848" x="8807450" y="4121150"/>
          <p14:tracePt t="48868" x="8807450" y="4095750"/>
          <p14:tracePt t="48880" x="8807450" y="4089400"/>
          <p14:tracePt t="48911" x="8807450" y="4076700"/>
          <p14:tracePt t="48958" x="8794750" y="4051300"/>
          <p14:tracePt t="48989" x="8769350" y="4006850"/>
          <p14:tracePt t="49022" x="8756650" y="3911600"/>
          <p14:tracePt t="49053" x="8756650" y="3752850"/>
          <p14:tracePt t="49088" x="8756650" y="3562350"/>
          <p14:tracePt t="49102" x="8769350" y="3511550"/>
          <p14:tracePt t="49133" x="8794750" y="3390900"/>
          <p14:tracePt t="49148" x="8794750" y="3340100"/>
          <p14:tracePt t="49161" x="8794750" y="3302000"/>
          <p14:tracePt t="49195" x="8788400" y="3194050"/>
          <p14:tracePt t="49226" x="8775700" y="3098800"/>
          <p14:tracePt t="49257" x="8743950" y="3016250"/>
          <p14:tracePt t="49288" x="8712200" y="2908300"/>
          <p14:tracePt t="49304" x="8699500" y="2863850"/>
          <p14:tracePt t="49334" x="8680450" y="2794000"/>
          <p14:tracePt t="49365" x="8642350" y="2717800"/>
          <p14:tracePt t="49399" x="8585200" y="2622550"/>
          <p14:tracePt t="49428" x="8420100" y="2432050"/>
          <p14:tracePt t="49445" x="8312150" y="2355850"/>
          <p14:tracePt t="49476" x="8020050" y="2139950"/>
          <p14:tracePt t="49508" x="7645400" y="1924050"/>
          <p14:tracePt t="49521" x="7429500" y="1847850"/>
          <p14:tracePt t="49538" x="7194550" y="1790700"/>
          <p14:tracePt t="49569" x="6953250" y="1714500"/>
          <p14:tracePt t="49601" x="6927850" y="1695450"/>
          <p14:tracePt t="49661" x="6883400" y="1695450"/>
          <p14:tracePt t="49678" x="6819900" y="1714500"/>
          <p14:tracePt t="49694" x="6724650" y="1765300"/>
          <p14:tracePt t="49727" x="6610350" y="1860550"/>
          <p14:tracePt t="49759" x="6515100" y="1968500"/>
          <p14:tracePt t="49786" x="6419850" y="2082800"/>
          <p14:tracePt t="49818" x="6299200" y="2279650"/>
          <p14:tracePt t="49834" x="6229350" y="2387600"/>
          <p14:tracePt t="49849" x="6178550" y="2527300"/>
          <p14:tracePt t="49864" x="6146800" y="2616200"/>
          <p14:tracePt t="49897" x="6007100" y="2870200"/>
          <p14:tracePt t="49912" x="5969000" y="2940050"/>
          <p14:tracePt t="49945" x="5886450" y="3111500"/>
          <p14:tracePt t="49960" x="5848350" y="3181350"/>
          <p14:tracePt t="49991" x="5791200" y="3422650"/>
          <p14:tracePt t="50010" x="5778500" y="3568700"/>
          <p14:tracePt t="50041" x="5791200" y="3702050"/>
          <p14:tracePt t="50079" x="5816600" y="3816350"/>
          <p14:tracePt t="50099" x="5829300" y="3873500"/>
          <p14:tracePt t="50131" x="5892800" y="3981450"/>
          <p14:tracePt t="50161" x="6000750" y="4121150"/>
          <p14:tracePt t="50177" x="6032500" y="4184650"/>
          <p14:tracePt t="50194" x="6083300" y="4254500"/>
          <p14:tracePt t="50226" x="6210300" y="4387850"/>
          <p14:tracePt t="50255" x="6324600" y="4489450"/>
          <p14:tracePt t="50287" x="6578600" y="4641850"/>
          <p14:tracePt t="50318" x="6750050" y="4756150"/>
          <p14:tracePt t="50336" x="6813550" y="4806950"/>
          <p14:tracePt t="50365" x="6934200" y="4845050"/>
          <p14:tracePt t="50381" x="6991350" y="4857750"/>
          <p14:tracePt t="50397" x="7048500" y="4870450"/>
          <p14:tracePt t="50411" x="7073900" y="4870450"/>
          <p14:tracePt t="50443" x="7150100" y="4889500"/>
          <p14:tracePt t="50477" x="7277100" y="4889500"/>
          <p14:tracePt t="50489" x="7346950" y="4889500"/>
          <p14:tracePt t="50506" x="7448550" y="4883150"/>
          <p14:tracePt t="50537" x="7581900" y="4845050"/>
          <p14:tracePt t="50554" x="7613650" y="4832350"/>
          <p14:tracePt t="50587" x="7721600" y="4787900"/>
          <p14:tracePt t="50601" x="7797800" y="4730750"/>
          <p14:tracePt t="50631" x="7950200" y="4635500"/>
          <p14:tracePt t="50664" x="8115300" y="4470400"/>
          <p14:tracePt t="50695" x="8229600" y="4311650"/>
          <p14:tracePt t="50728" x="8324850" y="4133850"/>
          <p14:tracePt t="50759" x="8451850" y="3962400"/>
          <p14:tracePt t="50788" x="8547100" y="3797300"/>
          <p14:tracePt t="50817" x="8604250" y="3708400"/>
          <p14:tracePt t="50835" x="8604250" y="3651250"/>
          <p14:tracePt t="50867" x="8597900" y="3479800"/>
          <p14:tracePt t="50899" x="8597900" y="3295650"/>
          <p14:tracePt t="50914" x="8591550" y="3238500"/>
          <p14:tracePt t="50944" x="8566150" y="3130550"/>
          <p14:tracePt t="50976" x="8502650" y="2984500"/>
          <p14:tracePt t="51005" x="8477250" y="2863850"/>
          <p14:tracePt t="51022" x="8458200" y="2819400"/>
          <p14:tracePt t="51038" x="8451850" y="2787650"/>
          <p14:tracePt t="51069" x="8407400" y="2711450"/>
          <p14:tracePt t="51083" x="8401050" y="2667000"/>
          <p14:tracePt t="51102" x="8356600" y="2603500"/>
          <p14:tracePt t="51134" x="8299450" y="2501900"/>
          <p14:tracePt t="51147" x="8286750" y="2470150"/>
          <p14:tracePt t="51179" x="8229600" y="2413000"/>
          <p14:tracePt t="51195" x="8223250" y="2374900"/>
          <p14:tracePt t="51226" x="8197850" y="2330450"/>
          <p14:tracePt t="51259" x="8147050" y="2286000"/>
          <p14:tracePt t="51289" x="8077200" y="2203450"/>
          <p14:tracePt t="51303" x="8051800" y="2190750"/>
          <p14:tracePt t="51334" x="8013700" y="2165350"/>
          <p14:tracePt t="51414" x="7975600" y="2165350"/>
          <p14:tracePt t="51428" x="7950200" y="2165350"/>
          <p14:tracePt t="51459" x="7880350" y="2139950"/>
          <p14:tracePt t="51490" x="7785100" y="2120900"/>
          <p14:tracePt t="51511" x="7772400" y="2120900"/>
          <p14:tracePt t="51584" x="7734300" y="2120900"/>
          <p14:tracePt t="51603" x="7683500" y="2120900"/>
          <p14:tracePt t="51632" x="7575550" y="2146300"/>
          <p14:tracePt t="51662" x="7410450" y="2203450"/>
          <p14:tracePt t="51679" x="7346950" y="2222500"/>
          <p14:tracePt t="51711" x="7245350" y="2286000"/>
          <p14:tracePt t="51743" x="7175500" y="2324100"/>
          <p14:tracePt t="51773" x="7124700" y="2343150"/>
          <p14:tracePt t="51803" x="7080250" y="2355850"/>
          <p14:tracePt t="51820" x="7042150" y="2381250"/>
          <p14:tracePt t="51851" x="6927850" y="2476500"/>
          <p14:tracePt t="51881" x="6794500" y="2597150"/>
          <p14:tracePt t="51912" x="6680200" y="2755900"/>
          <p14:tracePt t="51945" x="6597650" y="2901950"/>
          <p14:tracePt t="51976" x="6508750" y="3041650"/>
          <p14:tracePt t="52005" x="6464300" y="3130550"/>
          <p14:tracePt t="52039" x="6432550" y="3225800"/>
          <p14:tracePt t="52068" x="6400800" y="3295650"/>
          <p14:tracePt t="52102" x="6394450" y="3371850"/>
          <p14:tracePt t="52132" x="6381750" y="3416300"/>
          <p14:tracePt t="52164" x="6388100" y="3473450"/>
          <p14:tracePt t="52195" x="6413500" y="3524250"/>
          <p14:tracePt t="52209" x="6426200" y="3549650"/>
          <p14:tracePt t="52239" x="6464300" y="3619500"/>
          <p14:tracePt t="52261" x="6489700" y="3676650"/>
          <p14:tracePt t="52287" x="6502400" y="3746500"/>
          <p14:tracePt t="52301" x="6515100" y="3765550"/>
          <p14:tracePt t="52335" x="6572250" y="3879850"/>
          <p14:tracePt t="52349" x="6578600" y="3911600"/>
          <p14:tracePt t="52381" x="6616700" y="3975100"/>
          <p14:tracePt t="52413" x="6661150" y="4044950"/>
          <p14:tracePt t="52443" x="6680200" y="4108450"/>
          <p14:tracePt t="52476" x="6705600" y="4152900"/>
          <p14:tracePt t="52506" x="6750050" y="4216400"/>
          <p14:tracePt t="52525" x="6832600" y="4254500"/>
          <p14:tracePt t="52551" x="6946900" y="4305300"/>
          <p14:tracePt t="52588" x="7023100" y="4337050"/>
          <p14:tracePt t="52600" x="7029450" y="4337050"/>
          <p14:tracePt t="52647" x="7169150" y="4381500"/>
          <p14:tracePt t="52677" x="7493000" y="4457700"/>
          <p14:tracePt t="52712" x="7785100" y="4495800"/>
          <p14:tracePt t="52726" x="7835900" y="4495800"/>
          <p14:tracePt t="52759" x="7867650" y="4489450"/>
          <p14:tracePt t="52788" x="7956550" y="4413250"/>
          <p14:tracePt t="52818" x="8185150" y="4254500"/>
          <p14:tracePt t="52835" x="8280400" y="4165600"/>
          <p14:tracePt t="52851" x="8394700" y="4064000"/>
          <p14:tracePt t="52865" x="8439150" y="3994150"/>
          <p14:tracePt t="52897" x="8547100" y="3790950"/>
          <p14:tracePt t="52927" x="8655050" y="3543300"/>
          <p14:tracePt t="52962" x="8705850" y="3257550"/>
          <p14:tracePt t="52976" x="8705850" y="3187700"/>
          <p14:tracePt t="53007" x="8718550" y="3060700"/>
          <p14:tracePt t="53022" x="8712200" y="3022600"/>
          <p14:tracePt t="53038" x="8699500" y="2990850"/>
          <p14:tracePt t="53051" x="8674100" y="2965450"/>
          <p14:tracePt t="53084" x="8547100" y="2876550"/>
          <p14:tracePt t="53100" x="8477250" y="2819400"/>
          <p14:tracePt t="53129" x="8331200" y="2717800"/>
          <p14:tracePt t="53163" x="8096250" y="2514600"/>
          <p14:tracePt t="53193" x="7886700" y="2374900"/>
          <p14:tracePt t="53227" x="7670800" y="2222500"/>
          <p14:tracePt t="53261" x="7632700" y="2197100"/>
          <p14:tracePt t="53302" x="7613650" y="2190750"/>
          <p14:tracePt t="53335" x="7550150" y="2152650"/>
          <p14:tracePt t="53368" x="7461250" y="2101850"/>
          <p14:tracePt t="53399" x="7423150" y="2082800"/>
          <p14:tracePt t="53459" x="7353300" y="2101850"/>
          <p14:tracePt t="53495" x="7092950" y="2260600"/>
          <p14:tracePt t="53505" x="7042150" y="2286000"/>
          <p14:tracePt t="53539" x="6877050" y="2406650"/>
          <p14:tracePt t="53568" x="6851650" y="2432050"/>
          <p14:tracePt t="53602" x="6756400" y="2508250"/>
          <p14:tracePt t="53631" x="6680200" y="2603500"/>
          <p14:tracePt t="53651" x="6642100" y="2679700"/>
          <p14:tracePt t="53664" x="6616700" y="2711450"/>
          <p14:tracePt t="53695" x="6597650" y="2743200"/>
          <p14:tracePt t="53712" x="6597650" y="2749550"/>
          <p14:tracePt t="53745" x="6584950" y="2806700"/>
          <p14:tracePt t="53772" x="6584950" y="2882900"/>
          <p14:tracePt t="53804" x="6584950" y="2978150"/>
          <p14:tracePt t="53819" x="6584950" y="3022600"/>
          <p14:tracePt t="53834" x="6616700" y="3105150"/>
          <p14:tracePt t="53866" x="6661150" y="3289300"/>
          <p14:tracePt t="53896" x="6699250" y="3441700"/>
          <p14:tracePt t="53928" x="6686550" y="3575050"/>
          <p14:tracePt t="53942" x="6667500" y="3619500"/>
          <p14:tracePt t="53976" x="6661150" y="3663950"/>
          <p14:tracePt t="54006" x="6661150" y="3702050"/>
          <p14:tracePt t="54039" x="6661150" y="3714750"/>
          <p14:tracePt t="54068" x="6661150" y="3771900"/>
          <p14:tracePt t="54100" x="6673850" y="3892550"/>
          <p14:tracePt t="54131" x="6692900" y="3981450"/>
          <p14:tracePt t="54164" x="6756400" y="4127500"/>
          <p14:tracePt t="54194" x="6877050" y="4286250"/>
          <p14:tracePt t="54228" x="6965950" y="4387850"/>
          <p14:tracePt t="54244" x="7023100" y="4432300"/>
          <p14:tracePt t="54260" x="7092950" y="4476750"/>
          <p14:tracePt t="54273" x="7156450" y="4495800"/>
          <p14:tracePt t="54305" x="7442200" y="4591050"/>
          <p14:tracePt t="54319" x="7569200" y="4635500"/>
          <p14:tracePt t="54352" x="7727950" y="4667250"/>
          <p14:tracePt t="54365" x="7753350" y="4673600"/>
          <p14:tracePt t="54396" x="7772400" y="4692650"/>
          <p14:tracePt t="54460" x="7810500" y="4692650"/>
          <p14:tracePt t="54492" x="7893050" y="4692650"/>
          <p14:tracePt t="54528" x="7931150" y="4692650"/>
          <p14:tracePt t="54589" x="8026400" y="4641850"/>
          <p14:tracePt t="54602" x="8070850" y="4603750"/>
          <p14:tracePt t="54630" x="8147050" y="4565650"/>
          <p14:tracePt t="54664" x="8166100" y="4565650"/>
          <p14:tracePt t="54693" x="8178800" y="4540250"/>
          <p14:tracePt t="54726" x="8267700" y="4489450"/>
          <p14:tracePt t="54755" x="8280400" y="4489450"/>
          <p14:tracePt t="54867" x="8280400" y="4476750"/>
          <p14:tracePt t="54898" x="8305800" y="4445000"/>
          <p14:tracePt t="54930" x="8318500" y="4419600"/>
          <p14:tracePt t="54961" x="8337550" y="4375150"/>
          <p14:tracePt t="54977" x="8343900" y="4343400"/>
          <p14:tracePt t="54990" x="8350250" y="4330700"/>
          <p14:tracePt t="55022" x="8362950" y="4292600"/>
          <p14:tracePt t="55177" x="8382000" y="4292600"/>
          <p14:tracePt t="55417" x="8394700" y="4292600"/>
          <p14:tracePt t="55601" x="8413750" y="4305300"/>
          <p14:tracePt t="55652" x="8439150" y="4305300"/>
          <p14:tracePt t="55881" x="8458200" y="4305300"/>
          <p14:tracePt t="56430" x="8445500" y="4305300"/>
          <p14:tracePt t="56649" x="8445500" y="4279900"/>
          <p14:tracePt t="56662" x="8445500" y="4273550"/>
          <p14:tracePt t="56697" x="8445500" y="4184650"/>
          <p14:tracePt t="56711" x="8445500" y="4165600"/>
          <p14:tracePt t="56743" x="8439150" y="4095750"/>
          <p14:tracePt t="56760" x="8432800" y="4070350"/>
          <p14:tracePt t="56787" x="8432800" y="4057650"/>
          <p14:tracePt t="56820" x="8432800" y="4038600"/>
          <p14:tracePt t="56868" x="8420100" y="4006850"/>
          <p14:tracePt t="56899" x="8420100" y="3962400"/>
          <p14:tracePt t="56945" x="8426450" y="3949700"/>
          <p14:tracePt t="57037" x="8489950" y="3994150"/>
          <p14:tracePt t="57071" x="8566150" y="4127500"/>
          <p14:tracePt t="57101" x="8578850" y="4248150"/>
          <p14:tracePt t="57134" x="8610600" y="4337050"/>
          <p14:tracePt t="57147" x="8610600" y="4375150"/>
          <p14:tracePt t="57179" x="8597900" y="4476750"/>
          <p14:tracePt t="57211" x="8597900" y="4495800"/>
          <p14:tracePt t="57385" x="8585200" y="4514850"/>
          <p14:tracePt t="57526" x="8578850" y="4527550"/>
          <p14:tracePt t="57552" x="8572500" y="4546600"/>
          <p14:tracePt t="57662" x="8572500" y="4559300"/>
          <p14:tracePt t="57743" x="8604250" y="4559300"/>
          <p14:tracePt t="57775" x="8705850" y="4451350"/>
          <p14:tracePt t="57804" x="8826500" y="4254500"/>
          <p14:tracePt t="57839" x="8947150" y="4089400"/>
          <p14:tracePt t="57866" x="8953500" y="4070350"/>
          <p14:tracePt t="58042" x="8972550" y="4057650"/>
          <p14:tracePt t="58069" x="8972550" y="4038600"/>
          <p14:tracePt t="58100" x="8997950" y="4019550"/>
          <p14:tracePt t="58133" x="9017000" y="3987800"/>
          <p14:tracePt t="58163" x="9029700" y="3975100"/>
          <p14:tracePt t="58259" x="9029700" y="3956050"/>
          <p14:tracePt t="58398" x="9048750" y="3956050"/>
          <p14:tracePt t="58431" x="9048750" y="4057650"/>
          <p14:tracePt t="58444" x="9048750" y="4108450"/>
          <p14:tracePt t="58476" x="9048750" y="4222750"/>
          <p14:tracePt t="58505" x="9048750" y="4305300"/>
          <p14:tracePt t="58539" x="9023350" y="4362450"/>
          <p14:tracePt t="58560" x="9023350" y="4413250"/>
          <p14:tracePt t="58585" x="8997950" y="4457700"/>
          <p14:tracePt t="58601" x="8991600" y="4495800"/>
          <p14:tracePt t="58631" x="8972550" y="4533900"/>
          <p14:tracePt t="58680" x="8972550" y="4552950"/>
          <p14:tracePt t="58711" x="8959850" y="4527550"/>
          <p14:tracePt t="58730" x="8959850" y="4470400"/>
          <p14:tracePt t="58759" x="8959850" y="4337050"/>
          <p14:tracePt t="58772" x="8953500" y="4267200"/>
          <p14:tracePt t="58804" x="8953500" y="4089400"/>
          <p14:tracePt t="58833" x="8953500" y="4032250"/>
          <p14:tracePt t="58959" x="8966200" y="4019550"/>
          <p14:tracePt t="58993" x="8985250" y="4006850"/>
          <p14:tracePt t="59027" x="8997950" y="4013200"/>
          <p14:tracePt t="59103" x="9029700" y="4013200"/>
          <p14:tracePt t="59133" x="9029700" y="4044950"/>
          <p14:tracePt t="59165" x="9029700" y="4076700"/>
          <p14:tracePt t="59194" x="9023350" y="4133850"/>
          <p14:tracePt t="59211" x="9010650" y="4171950"/>
          <p14:tracePt t="59244" x="8959850" y="4337050"/>
          <p14:tracePt t="59259" x="8928100" y="4413250"/>
          <p14:tracePt t="59287" x="8902700" y="4508500"/>
          <p14:tracePt t="59319" x="8883650" y="4565650"/>
          <p14:tracePt t="59396" x="8851900" y="4533900"/>
          <p14:tracePt t="59431" x="8750300" y="4318000"/>
          <p14:tracePt t="59444" x="8731250" y="4229100"/>
          <p14:tracePt t="59477" x="8718550" y="4076700"/>
          <p14:tracePt t="59512" x="8718550" y="3975100"/>
          <p14:tracePt t="59525" x="8718550" y="3962400"/>
          <p14:tracePt t="59555" x="8718550" y="3949700"/>
          <p14:tracePt t="59680" x="8724900" y="3968750"/>
          <p14:tracePt t="59711" x="8724900" y="4044950"/>
          <p14:tracePt t="59728" x="8724900" y="4114800"/>
          <p14:tracePt t="59761" x="8724900" y="4286250"/>
          <p14:tracePt t="59792" x="8686800" y="4419600"/>
          <p14:tracePt t="59820" x="8642350" y="4533900"/>
          <p14:tracePt t="59836" x="8610600" y="4578350"/>
          <p14:tracePt t="59867" x="8604250" y="4673600"/>
          <p14:tracePt t="59945" x="8604250" y="4654550"/>
          <p14:tracePt t="59976" x="8661400" y="4533900"/>
          <p14:tracePt t="60011" x="8750300" y="4368800"/>
          <p14:tracePt t="60025" x="8775700" y="4337050"/>
          <p14:tracePt t="60053" x="8820150" y="4267200"/>
          <p14:tracePt t="60085" x="8877300" y="4178300"/>
          <p14:tracePt t="60106" x="8902700" y="4152900"/>
          <p14:tracePt t="60228" x="8934450" y="4254500"/>
          <p14:tracePt t="60243" x="8953500" y="4343400"/>
          <p14:tracePt t="60276" x="9017000" y="4699000"/>
          <p14:tracePt t="60305" x="9017000" y="4876800"/>
          <p14:tracePt t="60322" x="9010650" y="4914900"/>
          <p14:tracePt t="60351" x="9010650" y="4921250"/>
          <p14:tracePt t="60397" x="9010650" y="4845050"/>
          <p14:tracePt t="60431" x="9061450" y="4565650"/>
          <p14:tracePt t="60460" x="9124950" y="4298950"/>
          <p14:tracePt t="60480" x="9131300" y="4197350"/>
          <p14:tracePt t="60492" x="9131300" y="4178300"/>
          <p14:tracePt t="60507" x="9131300" y="4159250"/>
          <p14:tracePt t="60609" x="9023350" y="4337050"/>
          <p14:tracePt t="60636" x="8890000" y="4559300"/>
          <p14:tracePt t="60665" x="8801100" y="4775200"/>
          <p14:tracePt t="60681" x="8750300" y="4895850"/>
          <p14:tracePt t="60710" x="8655050" y="5060950"/>
          <p14:tracePt t="60743" x="8648700" y="5067300"/>
          <p14:tracePt t="60775" x="8667750" y="4921250"/>
          <p14:tracePt t="60804" x="8737600" y="4641850"/>
          <p14:tracePt t="60821" x="8801100" y="4502150"/>
          <p14:tracePt t="60834" x="8820150" y="4425950"/>
          <p14:tracePt t="60872" x="8858250" y="4330700"/>
          <p14:tracePt t="61009" x="8750300" y="4470400"/>
          <p14:tracePt t="61038" x="8572500" y="4699000"/>
          <p14:tracePt t="61070" x="8553450" y="4718050"/>
          <p14:tracePt t="61116" x="8591550" y="4533900"/>
          <p14:tracePt t="61150" x="8680450" y="4368800"/>
          <p14:tracePt t="61181" x="8699500" y="4273550"/>
          <p14:tracePt t="61194" x="8712200" y="4273550"/>
          <p14:tracePt t="61278" x="8756650" y="4483100"/>
          <p14:tracePt t="61308" x="8807450" y="4838700"/>
          <p14:tracePt t="61335" x="8794750" y="5060950"/>
          <p14:tracePt t="61366" x="8775700" y="5130800"/>
          <p14:tracePt t="61413" x="8858250" y="4921250"/>
          <p14:tracePt t="61445" x="8966200" y="4552950"/>
          <p14:tracePt t="61477" x="9017000" y="4362450"/>
          <p14:tracePt t="61494" x="9023350" y="4362450"/>
          <p14:tracePt t="61572" x="8972550" y="4629150"/>
          <p14:tracePt t="61601" x="8890000" y="4895850"/>
          <p14:tracePt t="61633" x="8826500" y="5149850"/>
          <p14:tracePt t="61662" x="8820150" y="5187950"/>
          <p14:tracePt t="61710" x="8832850" y="5073650"/>
          <p14:tracePt t="61744" x="8902700" y="4775200"/>
          <p14:tracePt t="61758" x="8921750" y="4711700"/>
          <p14:tracePt t="61792" x="8947150" y="4603750"/>
          <p14:tracePt t="61820" x="8959850" y="4559300"/>
          <p14:tracePt t="61853" x="8959850" y="4546600"/>
          <p14:tracePt t="61933" x="8928100" y="4718050"/>
          <p14:tracePt t="61949" x="8890000" y="4832350"/>
          <p14:tracePt t="61965" x="8832850" y="4972050"/>
          <p14:tracePt t="61980" x="8801100" y="5092700"/>
          <p14:tracePt t="61994" x="8769350" y="5187950"/>
          <p14:tracePt t="62024" x="8737600" y="5353050"/>
          <p14:tracePt t="62057" x="8737600" y="5372100"/>
          <p14:tracePt t="62102" x="8737600" y="5302250"/>
          <p14:tracePt t="62133" x="8801100" y="5010150"/>
          <p14:tracePt t="62162" x="8890000" y="4667250"/>
          <p14:tracePt t="62197" x="8915400" y="4464050"/>
          <p14:tracePt t="62227" x="8915400" y="4451350"/>
          <p14:tracePt t="62304" x="8915400" y="4495800"/>
          <p14:tracePt t="62336" x="8870950" y="4572000"/>
          <p14:tracePt t="62367" x="8820150" y="4610100"/>
          <p14:tracePt t="62400" x="8807450" y="4616450"/>
          <p14:tracePt t="62431" x="8763000" y="4610100"/>
          <p14:tracePt t="62459" x="8616950" y="4521200"/>
          <p14:tracePt t="62493" x="8356600" y="4438650"/>
          <p14:tracePt t="62510" x="8274050" y="4406900"/>
          <p14:tracePt t="62541" x="8204200" y="4337050"/>
          <p14:tracePt t="62570" x="8191500" y="4292600"/>
          <p14:tracePt t="62599" x="8147050" y="4197350"/>
          <p14:tracePt t="62634" x="8039100" y="4006850"/>
          <p14:tracePt t="62664" x="7988300" y="3860800"/>
          <p14:tracePt t="62698" x="7956550" y="3714750"/>
          <p14:tracePt t="62710" x="7943850" y="3657600"/>
          <p14:tracePt t="62745" x="7931150" y="3524250"/>
          <p14:tracePt t="62778" x="7931150" y="3435350"/>
          <p14:tracePt t="62790" x="7931150" y="3397250"/>
          <p14:tracePt t="62821" x="7931150" y="3238500"/>
          <p14:tracePt t="62835" x="7931150" y="3175000"/>
          <p14:tracePt t="62867" x="7880350" y="2965450"/>
          <p14:tracePt t="62902" x="7835900" y="2736850"/>
          <p14:tracePt t="62914" x="7823200" y="2686050"/>
          <p14:tracePt t="62946" x="7791450" y="2552700"/>
          <p14:tracePt t="62977" x="7753350" y="2438400"/>
          <p14:tracePt t="62992" x="7747000" y="2406650"/>
          <p14:tracePt t="63025" x="7702550" y="2317750"/>
          <p14:tracePt t="63039" x="7677150" y="2292350"/>
          <p14:tracePt t="63071" x="7613650" y="2203450"/>
          <p14:tracePt t="63102" x="7435850" y="2006600"/>
          <p14:tracePt t="63132" x="7200900" y="1797050"/>
          <p14:tracePt t="63167" x="6965950" y="1701800"/>
          <p14:tracePt t="63199" x="6718300" y="1892300"/>
          <p14:tracePt t="63226" x="6534150" y="2178050"/>
          <p14:tracePt t="63258" x="6318250" y="2628900"/>
          <p14:tracePt t="63292" x="6261100" y="3067050"/>
          <p14:tracePt t="63324" x="6337300" y="3359150"/>
          <p14:tracePt t="63358" x="6489700" y="3562350"/>
          <p14:tracePt t="63382" x="6565900" y="3676650"/>
          <p14:tracePt t="63415" x="6769100" y="3790950"/>
          <p14:tracePt t="63444" x="7150100" y="3898900"/>
          <p14:tracePt t="63476" x="7391400" y="3917950"/>
          <p14:tracePt t="63508" x="7442200" y="3854450"/>
          <p14:tracePt t="63541" x="7600950" y="3505200"/>
          <p14:tracePt t="63571" x="7683500" y="3067050"/>
          <p14:tracePt t="63602" x="7670800" y="2762250"/>
          <p14:tracePt t="63634" x="7562850" y="2635250"/>
          <p14:tracePt t="63651" x="7524750" y="2622550"/>
          <p14:tracePt t="63663" x="7512050" y="2616200"/>
          <p14:tracePt t="63697" x="7435850" y="2635250"/>
          <p14:tracePt t="63711" x="7353300" y="2730500"/>
          <p14:tracePt t="63742" x="7112000" y="3124200"/>
          <p14:tracePt t="63775" x="7016750" y="3448050"/>
          <p14:tracePt t="63809" x="7061200" y="3746500"/>
          <p14:tracePt t="63827" x="7099300" y="3911600"/>
          <p14:tracePt t="63852" x="7188200" y="4216400"/>
          <p14:tracePt t="63883" x="7366000" y="4470400"/>
          <p14:tracePt t="63918" x="7473950" y="4597400"/>
          <p14:tracePt t="63930" x="7486650" y="4610100"/>
          <p14:tracePt t="63963" x="7493000" y="4622800"/>
          <p14:tracePt t="63992" x="7512050" y="4635500"/>
          <p14:tracePt t="64039" x="7626350" y="4711700"/>
          <p14:tracePt t="64060" x="7766050" y="4800600"/>
          <p14:tracePt t="64094" x="8026400" y="4889500"/>
          <p14:tracePt t="64103" x="8096250" y="4883150"/>
          <p14:tracePt t="64135" x="8528050" y="4768850"/>
          <p14:tracePt t="64167" x="9258300" y="4565650"/>
          <p14:tracePt t="64197" x="9740900" y="4273550"/>
          <p14:tracePt t="64210" x="9817100" y="4222750"/>
          <p14:tracePt t="64242" x="9855200" y="4178300"/>
          <p14:tracePt t="64275" x="9956800" y="4038600"/>
          <p14:tracePt t="64310" x="10185400" y="3727450"/>
          <p14:tracePt t="64320" x="10229850" y="3663950"/>
          <p14:tracePt t="64353" x="10293350" y="3530600"/>
          <p14:tracePt t="64383" x="10306050" y="3467100"/>
          <p14:tracePt t="64402" x="10325100" y="3429000"/>
          <p14:tracePt t="64415" x="10325100" y="3409950"/>
          <p14:tracePt t="64447" x="10331450" y="3327400"/>
          <p14:tracePt t="64460" x="10318750" y="3251200"/>
          <p14:tracePt t="64492" x="10248900" y="2971800"/>
          <p14:tracePt t="64527" x="10102850" y="2762250"/>
          <p14:tracePt t="64540" x="10071100" y="2736850"/>
          <p14:tracePt t="64570" x="10052050" y="2724150"/>
          <p14:tracePt t="64619" x="10033000" y="2724150"/>
          <p14:tracePt t="64651" x="9988550" y="2705100"/>
          <p14:tracePt t="64667" x="9893300" y="2711450"/>
          <p14:tracePt t="64682" x="9817100" y="2736850"/>
          <p14:tracePt t="64696" x="9702800" y="2774950"/>
          <p14:tracePt t="64727" x="9486900" y="2895600"/>
          <p14:tracePt t="64743" x="9410700" y="2952750"/>
          <p14:tracePt t="64757" x="9378950" y="2997200"/>
          <p14:tracePt t="64788" x="9239250" y="3200400"/>
          <p14:tracePt t="64821" x="9074150" y="3479800"/>
          <p14:tracePt t="64852" x="9048750" y="3600450"/>
          <p14:tracePt t="64867" x="9086850" y="3638550"/>
          <p14:tracePt t="64883" x="9150350" y="3676650"/>
          <p14:tracePt t="64899" x="9232900" y="3702050"/>
          <p14:tracePt t="64915" x="9334500" y="3721100"/>
          <p14:tracePt t="64946" x="9601200" y="3752850"/>
          <p14:tracePt t="64963" x="9810750" y="3733800"/>
          <p14:tracePt t="64994" x="10299700" y="3625850"/>
          <p14:tracePt t="65007" x="10420350" y="3587750"/>
          <p14:tracePt t="65039" x="10509250" y="3536950"/>
          <p14:tracePt t="65058" x="10515600" y="3498850"/>
          <p14:tracePt t="65087" x="10515600" y="3390900"/>
          <p14:tracePt t="65104" x="10515600" y="3276600"/>
          <p14:tracePt t="65135" x="10375900" y="3035300"/>
          <p14:tracePt t="65158" x="10229850" y="2908300"/>
          <p14:tracePt t="65183" x="10109200" y="2832100"/>
          <p14:tracePt t="65214" x="10020300" y="2825750"/>
          <p14:tracePt t="65227" x="9956800" y="2838450"/>
          <p14:tracePt t="65258" x="9702800" y="3009900"/>
          <p14:tracePt t="65276" x="9550400" y="3168650"/>
          <p14:tracePt t="65308" x="9417050" y="3486150"/>
          <p14:tracePt t="65337" x="9467850" y="3765550"/>
          <p14:tracePt t="65367" x="9734550" y="4013200"/>
          <p14:tracePt t="65383" x="9937750" y="4076700"/>
          <p14:tracePt t="65415" x="10325100" y="4114800"/>
          <p14:tracePt t="65430" x="10452100" y="4089400"/>
          <p14:tracePt t="65465" x="10553700" y="3987800"/>
          <p14:tracePt t="65494" x="10591800" y="3790950"/>
          <p14:tracePt t="65524" x="10547350" y="3441700"/>
          <p14:tracePt t="65558" x="10394950" y="3162300"/>
          <p14:tracePt t="65587" x="10261600" y="3035300"/>
          <p14:tracePt t="65604" x="10223500" y="3028950"/>
          <p14:tracePt t="65635" x="10109200" y="3048000"/>
          <p14:tracePt t="65649" x="10007600" y="3117850"/>
          <p14:tracePt t="65679" x="9753600" y="3346450"/>
          <p14:tracePt t="65710" x="9664700" y="3556000"/>
          <p14:tracePt t="65744" x="9715500" y="3670300"/>
          <p14:tracePt t="65775" x="9855200" y="3733800"/>
          <p14:tracePt t="65805" x="10013950" y="3746500"/>
          <p14:tracePt t="65837" x="10210800" y="3663950"/>
          <p14:tracePt t="65859" x="10356850" y="3556000"/>
          <p14:tracePt t="65885" x="10401300" y="3448050"/>
          <p14:tracePt t="65915" x="10369550" y="3276600"/>
          <p14:tracePt t="65944" x="10236200" y="3130550"/>
          <p14:tracePt t="65975" x="10153650" y="3060700"/>
          <p14:tracePt t="66009" x="10045700" y="3086100"/>
          <p14:tracePt t="66041" x="9912350" y="3175000"/>
          <p14:tracePt t="66070" x="9886950" y="3200400"/>
          <p14:tracePt t="66118" x="9886950" y="3213100"/>
          <p14:tracePt t="66149" x="9893300" y="3213100"/>
          <p14:tracePt t="66288" x="9886950" y="3213100"/>
          <p14:tracePt t="66325" x="9842500" y="3232150"/>
          <p14:tracePt t="66352" x="9759950" y="3295650"/>
          <p14:tracePt t="66369" x="9734550" y="3327400"/>
          <p14:tracePt t="66398" x="9721850" y="3346450"/>
          <p14:tracePt t="66446" x="9721850" y="3359150"/>
          <p14:tracePt t="66480" x="9721850" y="3371850"/>
          <p14:tracePt t="66556" x="9690100" y="3454400"/>
          <p14:tracePt t="66575" x="9645650" y="3511550"/>
          <p14:tracePt t="66601" x="9575800" y="3625850"/>
          <p14:tracePt t="66633" x="9486900" y="3759200"/>
          <p14:tracePt t="66665" x="9398000" y="3886200"/>
          <p14:tracePt t="66696" x="9264650" y="4025900"/>
          <p14:tracePt t="66726" x="9182100" y="4114800"/>
          <p14:tracePt t="66758" x="9118600" y="4191000"/>
          <p14:tracePt t="66791" x="9055100" y="4279900"/>
          <p14:tracePt t="66804" x="9042400" y="4305300"/>
          <p14:tracePt t="66821" x="9023350" y="4324350"/>
          <p14:tracePt t="66841" x="9023350" y="4356100"/>
          <p14:tracePt t="66869" x="9023350" y="4381500"/>
          <p14:tracePt t="66963" x="9029700" y="4394200"/>
          <p14:tracePt t="66992" x="9080500" y="4394200"/>
          <p14:tracePt t="67011" x="9175750" y="4305300"/>
          <p14:tracePt t="67040" x="9544050" y="4025900"/>
          <p14:tracePt t="67058" x="9715500" y="3848100"/>
          <p14:tracePt t="67087" x="9817100" y="3740150"/>
          <p14:tracePt t="67110" x="9823450" y="3740150"/>
          <p14:tracePt t="67308" x="9867900" y="3727450"/>
          <p14:tracePt t="67321" x="9918700" y="3708400"/>
          <p14:tracePt t="67353" x="10166350" y="3536950"/>
          <p14:tracePt t="67383" x="10331450" y="3384550"/>
          <p14:tracePt t="67415" x="10382250" y="3314700"/>
          <p14:tracePt t="67448" x="10350500" y="3276600"/>
          <p14:tracePt t="67482" x="10153650" y="3079750"/>
          <p14:tracePt t="67510" x="10013950" y="2889250"/>
          <p14:tracePt t="67541" x="9950450" y="2876550"/>
          <p14:tracePt t="67573" x="9829800" y="3035300"/>
          <p14:tracePt t="67604" x="9753600" y="3321050"/>
          <p14:tracePt t="67633" x="9817100" y="3683000"/>
          <p14:tracePt t="67665" x="10115550" y="3949700"/>
          <p14:tracePt t="67694" x="10363200" y="3968750"/>
          <p14:tracePt t="67727" x="10566400" y="3810000"/>
          <p14:tracePt t="67742" x="10623550" y="3708400"/>
          <p14:tracePt t="67777" x="10725150" y="3384550"/>
          <p14:tracePt t="67809" x="10756900" y="3136900"/>
          <p14:tracePt t="67837" x="10750550" y="3111500"/>
          <p14:tracePt t="67869" x="10718800" y="3098800"/>
          <p14:tracePt t="67901" x="10541000" y="3181350"/>
          <p14:tracePt t="67933" x="10185400" y="3467100"/>
          <p14:tracePt t="67947" x="10128250" y="3549650"/>
          <p14:tracePt t="67977" x="10071100" y="3644900"/>
          <p14:tracePt t="68023" x="10083800" y="3644900"/>
          <p14:tracePt t="68060" x="10083800" y="3657600"/>
          <p14:tracePt t="68194" x="10071100" y="3670300"/>
          <p14:tracePt t="68227" x="10064750" y="3689350"/>
          <p14:tracePt t="68260" x="9975850" y="3727450"/>
          <p14:tracePt t="68276" x="9886950" y="3759200"/>
          <p14:tracePt t="68289" x="9829800" y="3784600"/>
          <p14:tracePt t="68320" x="9715500" y="3867150"/>
          <p14:tracePt t="68337" x="9702800" y="3873500"/>
          <p14:tracePt t="68370" x="9671050" y="3905250"/>
          <p14:tracePt t="68400" x="9550400" y="3975100"/>
          <p14:tracePt t="68416" x="9455150" y="4032250"/>
          <p14:tracePt t="68433" x="9334500" y="4089400"/>
          <p14:tracePt t="68447" x="9277350" y="4127500"/>
          <p14:tracePt t="68476" x="9124950" y="4210050"/>
          <p14:tracePt t="68508" x="9105900" y="4216400"/>
          <p14:tracePt t="68559" x="9074150" y="4235450"/>
          <p14:tracePt t="68586" x="9029700" y="4260850"/>
          <p14:tracePt t="68603" x="9023350" y="4273550"/>
          <p14:tracePt t="68635" x="9010650" y="4286250"/>
          <p14:tracePt t="68682" x="8978900" y="4311650"/>
          <p14:tracePt t="68713" x="8978900" y="4318000"/>
          <p14:tracePt t="68775" x="8902700" y="4343400"/>
          <p14:tracePt t="68804" x="8724900" y="4381500"/>
          <p14:tracePt t="68836" x="8648700" y="4419600"/>
          <p14:tracePt t="68904" x="8629650" y="4438650"/>
          <p14:tracePt t="69185" x="8591550" y="4425950"/>
          <p14:tracePt t="69211" x="8566150" y="4425950"/>
          <p14:tracePt t="69243" x="8540750" y="4425950"/>
          <p14:tracePt t="69307" x="8528050" y="4425950"/>
          <p14:tracePt t="70650" x="8578850" y="4425950"/>
          <p14:tracePt t="70685" x="8585200" y="4425950"/>
          <p14:tracePt t="70716" x="8585200" y="4445000"/>
          <p14:tracePt t="70742" x="8572500" y="4451350"/>
          <p14:tracePt t="70776" x="8534400" y="4476750"/>
          <p14:tracePt t="70808" x="8470900" y="4514850"/>
          <p14:tracePt t="70836" x="8426450" y="4546600"/>
          <p14:tracePt t="70868" x="8318500" y="4546600"/>
          <p14:tracePt t="70899" x="8178800" y="4565650"/>
          <p14:tracePt t="70915" x="8115300" y="4565650"/>
          <p14:tracePt t="70946" x="8013700" y="4565650"/>
          <p14:tracePt t="70979" x="7924800" y="4565650"/>
          <p14:tracePt t="70995" x="7861300" y="4578350"/>
          <p14:tracePt t="71025" x="7740650" y="4610100"/>
          <p14:tracePt t="71058" x="7696200" y="4635500"/>
          <p14:tracePt t="71150" x="7696200" y="4648200"/>
          <p14:tracePt t="71197" x="7696200" y="4660900"/>
          <p14:tracePt t="71276" x="7696200" y="4654550"/>
          <p14:tracePt t="71308" x="7766050" y="4616450"/>
          <p14:tracePt t="71462" x="7791450" y="4597400"/>
          <p14:tracePt t="71496" x="7753350" y="4591050"/>
          <p14:tracePt t="71527" x="7696200" y="4572000"/>
          <p14:tracePt t="71539" x="7683500" y="4572000"/>
          <p14:tracePt t="71576" x="7645400" y="4572000"/>
          <p14:tracePt t="71603" x="7594600" y="4603750"/>
          <p14:tracePt t="71634" x="7537450" y="4610100"/>
          <p14:tracePt t="71712" x="7524750" y="4610100"/>
          <p14:tracePt t="71776" x="7512050" y="4610100"/>
          <p14:tracePt t="71808" x="7493000" y="4610100"/>
          <p14:tracePt t="71840" x="7467600" y="4603750"/>
          <p14:tracePt t="71869" x="7448550" y="4603750"/>
          <p14:tracePt t="72260" x="7448550" y="4578350"/>
          <p14:tracePt t="72292" x="7467600" y="4527550"/>
          <p14:tracePt t="72321" x="7512050" y="4470400"/>
          <p14:tracePt t="72353" x="7620000" y="4356100"/>
          <p14:tracePt t="72387" x="7670800" y="4286250"/>
          <p14:tracePt t="72404" x="7696200" y="4241800"/>
          <p14:tracePt t="72415" x="7727950" y="4197350"/>
          <p14:tracePt t="72449" x="7766050" y="4025900"/>
          <p14:tracePt t="72478" x="7702550" y="3778250"/>
          <p14:tracePt t="72495" x="7683500" y="3695700"/>
          <p14:tracePt t="72511" x="7677150" y="3651250"/>
          <p14:tracePt t="72527" x="7677150" y="3594100"/>
          <p14:tracePt t="72559" x="7677150" y="3473450"/>
          <p14:tracePt t="72573" x="7677150" y="3435350"/>
          <p14:tracePt t="72603" x="7651750" y="3314700"/>
          <p14:tracePt t="72636" x="7645400" y="3251200"/>
          <p14:tracePt t="72667" x="7626350" y="3244850"/>
          <p14:tracePt t="72729" x="7594600" y="3333750"/>
          <p14:tracePt t="72759" x="7537450" y="3587750"/>
          <p14:tracePt t="72774" x="7537450" y="3689350"/>
          <p14:tracePt t="72808" x="7569200" y="3968750"/>
          <p14:tracePt t="72837" x="7721600" y="4178300"/>
          <p14:tracePt t="72870" x="7924800" y="4349750"/>
          <p14:tracePt t="72900" x="8058150" y="4394200"/>
          <p14:tracePt t="72916" x="8096250" y="4394200"/>
          <p14:tracePt t="72932" x="8128000" y="4394200"/>
          <p14:tracePt t="72946" x="8204200" y="4356100"/>
          <p14:tracePt t="72979" x="8432800" y="4159250"/>
          <p14:tracePt t="73009" x="8718550" y="3924300"/>
          <p14:tracePt t="73040" x="8820150" y="3683000"/>
          <p14:tracePt t="73078" x="8680450" y="3403600"/>
          <p14:tracePt t="73102" x="8483600" y="3111500"/>
          <p14:tracePt t="73134" x="8261350" y="2768600"/>
          <p14:tracePt t="73165" x="8134350" y="2552700"/>
          <p14:tracePt t="73198" x="8026400" y="2444750"/>
          <p14:tracePt t="73228" x="7937500" y="2406650"/>
          <p14:tracePt t="73259" x="7835900" y="2355850"/>
          <p14:tracePt t="73290" x="7715250" y="2266950"/>
          <p14:tracePt t="73324" x="7594600" y="2203450"/>
          <p14:tracePt t="73357" x="7588250" y="2203450"/>
          <p14:tracePt t="73400" x="7442200" y="2222500"/>
          <p14:tracePt t="73417" x="7346950" y="2279650"/>
          <p14:tracePt t="73448" x="7258050" y="2355850"/>
          <p14:tracePt t="73479" x="7175500" y="2463800"/>
          <p14:tracePt t="73509" x="7048500" y="2667000"/>
          <p14:tracePt t="73529" x="6978650" y="2838450"/>
          <p14:tracePt t="73542" x="6959600" y="2946400"/>
          <p14:tracePt t="73574" x="6921500" y="3225800"/>
          <p14:tracePt t="73607" x="6921500" y="3473450"/>
          <p14:tracePt t="73626" x="6921500" y="3581400"/>
          <p14:tracePt t="73652" x="6972300" y="3689350"/>
          <p14:tracePt t="73665" x="6985000" y="3721100"/>
          <p14:tracePt t="73698" x="7042150" y="3810000"/>
          <p14:tracePt t="73728" x="7092950" y="3905250"/>
          <p14:tracePt t="73763" x="7137400" y="4006850"/>
          <p14:tracePt t="73790" x="7162800" y="4044950"/>
          <p14:tracePt t="73823" x="7175500" y="4051300"/>
          <p14:tracePt t="74383" x="7175500" y="4083050"/>
          <p14:tracePt t="74416" x="7073900" y="4114800"/>
          <p14:tracePt t="74435" x="7016750" y="4114800"/>
          <p14:tracePt t="74466" x="6953250" y="4127500"/>
          <p14:tracePt t="74494" x="6908800" y="4152900"/>
          <p14:tracePt t="74526" x="6788150" y="4222750"/>
          <p14:tracePt t="74542" x="6667500" y="4292600"/>
          <p14:tracePt t="74570" x="6311900" y="4451350"/>
          <p14:tracePt t="74604" x="6146800" y="4514850"/>
          <p14:tracePt t="74649" x="6115050" y="4508500"/>
          <p14:tracePt t="74682" x="6045200" y="4438650"/>
          <p14:tracePt t="74712" x="5943600" y="4368800"/>
          <p14:tracePt t="74729" x="5873750" y="4324350"/>
          <p14:tracePt t="74758" x="5784850" y="4248150"/>
          <p14:tracePt t="74792" x="5670550" y="4140200"/>
          <p14:tracePt t="74809" x="5638800" y="4127500"/>
          <p14:tracePt t="74842" x="5626100" y="4108450"/>
          <p14:tracePt t="74903" x="5588000" y="4089400"/>
          <p14:tracePt t="74937" x="5378450" y="3956050"/>
          <p14:tracePt t="74951" x="5264150" y="3905250"/>
          <p14:tracePt t="74981" x="4927600" y="3740150"/>
          <p14:tracePt t="74995" x="4851400" y="3689350"/>
          <p14:tracePt t="75026" x="4794250" y="3657600"/>
          <p14:tracePt t="75056" x="4794250" y="3638550"/>
          <p14:tracePt t="75259" x="4775200" y="3613150"/>
          <p14:tracePt t="75294" x="4775200" y="3594100"/>
          <p14:tracePt t="75336" x="4762500" y="3581400"/>
          <p14:tracePt t="75369" x="4743450" y="3581400"/>
          <p14:tracePt t="75401" x="4724400" y="3575050"/>
          <p14:tracePt t="75433" x="4718050" y="3556000"/>
          <p14:tracePt t="75461" x="4692650" y="3556000"/>
          <p14:tracePt t="75495" x="4667250" y="3556000"/>
          <p14:tracePt t="75527" x="4641850" y="3543300"/>
          <p14:tracePt t="75544" x="4622800" y="3524250"/>
          <p14:tracePt t="75572" x="4578350" y="3473450"/>
          <p14:tracePt t="75606" x="4514850" y="3397250"/>
          <p14:tracePt t="75634" x="4495800" y="3365500"/>
          <p14:tracePt t="75680" x="4476750" y="3359150"/>
          <p14:tracePt t="75711" x="4445000" y="3333750"/>
          <p14:tracePt t="75754" x="4432300" y="3302000"/>
          <p14:tracePt t="75901" x="4432300" y="3257550"/>
          <p14:tracePt t="75932" x="4400550" y="3244850"/>
          <p14:tracePt t="75966" x="4400550" y="3168650"/>
          <p14:tracePt t="75979" x="4400550" y="3136900"/>
          <p14:tracePt t="76008" x="4400550" y="3079750"/>
          <p14:tracePt t="76040" x="4400550" y="3060700"/>
          <p14:tracePt t="76074" x="4400550" y="3041650"/>
          <p14:tracePt t="76106" x="4406900" y="3028950"/>
          <p14:tracePt t="76135" x="4413250" y="3028950"/>
          <p14:tracePt t="76168" x="4451350" y="3028950"/>
          <p14:tracePt t="76198" x="4540250" y="3060700"/>
          <p14:tracePt t="76211" x="4578350" y="3079750"/>
          <p14:tracePt t="76242" x="4673600" y="3187700"/>
          <p14:tracePt t="76278" x="4749800" y="3302000"/>
          <p14:tracePt t="76307" x="4775200" y="3384550"/>
          <p14:tracePt t="76336" x="4775200" y="3403600"/>
          <p14:tracePt t="76479" x="4749800" y="3397250"/>
          <p14:tracePt t="76511" x="4737100" y="3359150"/>
          <p14:tracePt t="76544" x="4737100" y="3308350"/>
          <p14:tracePt t="76577" x="4718050" y="3276600"/>
          <p14:tracePt t="76764" x="4737100" y="3276600"/>
          <p14:tracePt t="76796" x="4756150" y="3302000"/>
          <p14:tracePt t="76834" x="4775200" y="3321050"/>
          <p14:tracePt t="76867" x="4762500" y="3346450"/>
          <p14:tracePt t="77087" x="4775200" y="3346450"/>
          <p14:tracePt t="77107" x="4787900" y="3352800"/>
          <p14:tracePt t="77135" x="4806950" y="3403600"/>
          <p14:tracePt t="77151" x="4826000" y="3454400"/>
          <p14:tracePt t="77183" x="4876800" y="3517900"/>
          <p14:tracePt t="77198" x="4889500" y="3543300"/>
          <p14:tracePt t="77228" x="4908550" y="3594100"/>
          <p14:tracePt t="77261" x="4908550" y="3695700"/>
          <p14:tracePt t="77291" x="4921250" y="3752850"/>
          <p14:tracePt t="77307" x="4933950" y="3778250"/>
          <p14:tracePt t="77339" x="4978400" y="3867150"/>
          <p14:tracePt t="77355" x="5022850" y="3937000"/>
          <p14:tracePt t="77369" x="5060950" y="3994150"/>
          <p14:tracePt t="77403" x="5181600" y="4159250"/>
          <p14:tracePt t="77417" x="5207000" y="4203700"/>
          <p14:tracePt t="77448" x="5289550" y="4298950"/>
          <p14:tracePt t="77477" x="5372100" y="4406900"/>
          <p14:tracePt t="77511" x="5543550" y="4546600"/>
          <p14:tracePt t="77540" x="5753100" y="4673600"/>
          <p14:tracePt t="77573" x="5988050" y="4832350"/>
          <p14:tracePt t="77607" x="6159500" y="4927600"/>
          <p14:tracePt t="77636" x="6242050" y="4965700"/>
          <p14:tracePt t="77668" x="6350000" y="4997450"/>
          <p14:tracePt t="77697" x="6470650" y="5010150"/>
          <p14:tracePt t="77729" x="6604000" y="5010150"/>
          <p14:tracePt t="77761" x="6711950" y="4991100"/>
          <p14:tracePt t="77794" x="6807200" y="4946650"/>
          <p14:tracePt t="77823" x="6921500" y="4864100"/>
          <p14:tracePt t="77857" x="7004050" y="4813300"/>
          <p14:tracePt t="77885" x="7067550" y="4749800"/>
          <p14:tracePt t="77917" x="7200900" y="4578350"/>
          <p14:tracePt t="77947" x="7258050" y="4476750"/>
          <p14:tracePt t="77979" x="7289800" y="4394200"/>
          <p14:tracePt t="77997" x="7302500" y="4349750"/>
          <p14:tracePt t="78026" x="7321550" y="4267200"/>
          <p14:tracePt t="78041" x="7334250" y="4235450"/>
          <p14:tracePt t="78074" x="7346950" y="4159250"/>
          <p14:tracePt t="78086" x="7366000" y="4127500"/>
          <p14:tracePt t="78110" x="7378700" y="4089400"/>
          <p14:tracePt t="78135" x="7391400" y="4057650"/>
          <p14:tracePt t="78152" x="7391400" y="4044950"/>
          <p14:tracePt t="78181" x="7410450" y="3987800"/>
          <p14:tracePt t="78216" x="7423150" y="3905250"/>
          <p14:tracePt t="78231" x="7423150" y="3873500"/>
          <p14:tracePt t="78244" x="7423150" y="3860800"/>
          <p14:tracePt t="78277" x="7416800" y="3829050"/>
          <p14:tracePt t="78306" x="7416800" y="3784600"/>
          <p14:tracePt t="78340" x="7416800" y="3727450"/>
          <p14:tracePt t="78744" x="7429500" y="3727450"/>
          <p14:tracePt t="78777" x="7448550" y="3746500"/>
          <p14:tracePt t="78809" x="7454900" y="3752850"/>
          <p14:tracePt t="78839" x="7467600" y="3771900"/>
          <p14:tracePt t="78884" x="7499350" y="3771900"/>
          <p14:tracePt t="78917" x="7524750" y="3771900"/>
          <p14:tracePt t="78950" x="7531100" y="3771900"/>
          <p14:tracePt t="79027" x="7531100" y="3784600"/>
          <p14:tracePt t="79606" x="7524750" y="3797300"/>
          <p14:tracePt t="79637" x="7524750" y="3860800"/>
          <p14:tracePt t="79668" x="7505700" y="3975100"/>
          <p14:tracePt t="79696" x="7480300" y="4083050"/>
          <p14:tracePt t="79727" x="7454900" y="4121150"/>
          <p14:tracePt t="79760" x="7429500" y="4165600"/>
          <p14:tracePt t="79792" x="7334250" y="4324350"/>
          <p14:tracePt t="79810" x="7264400" y="4419600"/>
          <p14:tracePt t="79841" x="7054850" y="4654550"/>
          <p14:tracePt t="79873" x="6794500" y="4908550"/>
          <p14:tracePt t="79904" x="6667500" y="5060950"/>
          <p14:tracePt t="79937" x="6616700" y="5124450"/>
          <p14:tracePt t="79951" x="6591300" y="5130800"/>
          <p14:tracePt t="79982" x="6565900" y="5149850"/>
          <p14:tracePt t="80028" x="6508750" y="5149850"/>
          <p14:tracePt t="80058" x="6388100" y="5162550"/>
          <p14:tracePt t="80089" x="6242050" y="5111750"/>
          <p14:tracePt t="80107" x="6229350" y="5099050"/>
          <p14:tracePt t="80149" x="6229350" y="5086350"/>
          <p14:tracePt t="80184" x="6146800" y="5060950"/>
          <p14:tracePt t="80198" x="6108700" y="5054600"/>
          <p14:tracePt t="80232" x="6000750" y="5041900"/>
          <p14:tracePt t="80245" x="5994400" y="5041900"/>
          <p14:tracePt t="80325" x="5937250" y="5022850"/>
          <p14:tracePt t="80337" x="5867400" y="5003800"/>
          <p14:tracePt t="80372" x="5664200" y="4953000"/>
          <p14:tracePt t="80384" x="5645150" y="4953000"/>
          <p14:tracePt t="80464" x="5645150" y="4933950"/>
          <p14:tracePt t="80496" x="5664200" y="4902200"/>
          <p14:tracePt t="80512" x="5676900" y="4889500"/>
          <p14:tracePt t="80529" x="5721350" y="4889500"/>
          <p14:tracePt t="80542" x="5753100" y="4876800"/>
          <p14:tracePt t="80572" x="5861050" y="4838700"/>
          <p14:tracePt t="80606" x="5899150" y="4826000"/>
          <p14:tracePt t="80653" x="5911850" y="4826000"/>
          <p14:tracePt t="80681" x="5956300" y="4826000"/>
          <p14:tracePt t="80713" x="6191250" y="4819650"/>
          <p14:tracePt t="80732" x="6299200" y="4794250"/>
          <p14:tracePt t="80746" x="6362700" y="4775200"/>
          <p14:tracePt t="80777" x="6521450" y="4724400"/>
          <p14:tracePt t="80809" x="6718300" y="4686300"/>
          <p14:tracePt t="80826" x="6756400" y="4673600"/>
          <p14:tracePt t="80859" x="6794500" y="4660900"/>
          <p14:tracePt t="80892" x="6877050" y="4635500"/>
          <p14:tracePt t="80901" x="6927850" y="4629150"/>
          <p14:tracePt t="80935" x="7264400" y="4565650"/>
          <p14:tracePt t="80950" x="7289800" y="4565650"/>
          <p14:tracePt t="81264" x="7226300" y="4597400"/>
          <p14:tracePt t="81292" x="7131050" y="4610100"/>
          <p14:tracePt t="81324" x="7023100" y="4654550"/>
          <p14:tracePt t="81354" x="6832600" y="4718050"/>
          <p14:tracePt t="81389" x="6584950" y="4876800"/>
          <p14:tracePt t="81403" x="6521450" y="4927600"/>
          <p14:tracePt t="81435" x="6362700" y="5035550"/>
          <p14:tracePt t="81467" x="6330950" y="5060950"/>
          <p14:tracePt t="81523" x="6286500" y="5067300"/>
          <p14:tracePt t="81542" x="6286500" y="5073650"/>
          <p14:tracePt t="81607" x="6223000" y="5073650"/>
          <p14:tracePt t="81641" x="6019800" y="5092700"/>
          <p14:tracePt t="81668" x="5943600" y="5105400"/>
          <p14:tracePt t="81761" x="5943600" y="5118100"/>
          <p14:tracePt t="81792" x="5975350" y="5137150"/>
          <p14:tracePt t="81826" x="6184900" y="5137150"/>
          <p14:tracePt t="81840" x="6286500" y="5130800"/>
          <p14:tracePt t="81870" x="6426200" y="5105400"/>
          <p14:tracePt t="81884" x="6438900" y="5099050"/>
          <p14:tracePt t="81920" x="6464300" y="5073650"/>
          <p14:tracePt t="81950" x="6616700" y="4984750"/>
          <p14:tracePt t="81963" x="6699250" y="4940300"/>
          <p14:tracePt t="81996" x="6775450" y="4895850"/>
          <p14:tracePt t="82027" x="6800850" y="4889500"/>
          <p14:tracePt t="82109" x="6832600" y="4889500"/>
          <p14:tracePt t="82346" x="6832600" y="4895850"/>
          <p14:tracePt t="82409" x="6819900" y="4921250"/>
          <p14:tracePt t="82435" x="6819900" y="4927600"/>
          <p14:tracePt t="82465" x="6819900" y="4940300"/>
          <p14:tracePt t="82495" x="6807200" y="4940300"/>
          <p14:tracePt t="82697" x="6788150" y="4940300"/>
          <p14:tracePt t="82732" x="6788150" y="4933950"/>
          <p14:tracePt t="82764" x="6775450" y="4933950"/>
          <p14:tracePt t="83012" x="6762750" y="4933950"/>
          <p14:tracePt t="83143" x="6686550" y="4914900"/>
          <p14:tracePt t="83155" x="6623050" y="4876800"/>
          <p14:tracePt t="83168" x="6534150" y="4838700"/>
          <p14:tracePt t="83200" x="6210300" y="4743450"/>
          <p14:tracePt t="83232" x="5905500" y="4673600"/>
          <p14:tracePt t="83260" x="5880100" y="4667250"/>
          <p14:tracePt t="83354" x="5848350" y="4667250"/>
          <p14:tracePt t="83375" x="5803900" y="4667250"/>
          <p14:tracePt t="83388" x="5772150" y="4667250"/>
          <p14:tracePt t="83416" x="5708650" y="4673600"/>
          <p14:tracePt t="83449" x="5683250" y="4673600"/>
          <p14:tracePt t="83481" x="5632450" y="4667250"/>
          <p14:tracePt t="83515" x="5562600" y="4667250"/>
          <p14:tracePt t="83528" x="5549900" y="4667250"/>
          <p14:tracePt t="83557" x="5511800" y="4667250"/>
          <p14:tracePt t="83590" x="5511800" y="4673600"/>
          <p14:tracePt t="83685" x="5499100" y="4673600"/>
          <p14:tracePt t="84136" x="5480050" y="4711700"/>
          <p14:tracePt t="84165" x="5480050" y="4737100"/>
          <p14:tracePt t="84199" x="5505450" y="4737100"/>
          <p14:tracePt t="84220" x="5537200" y="4737100"/>
          <p14:tracePt t="84234" x="5543550" y="4737100"/>
          <p14:tracePt t="84261" x="5549900" y="4749800"/>
          <p14:tracePt t="84652" x="5549900" y="4730750"/>
          <p14:tracePt t="84686" x="5549900" y="4724400"/>
          <p14:tracePt t="84747" x="5530850" y="4711700"/>
          <p14:tracePt t="84776" x="5499100" y="4711700"/>
          <p14:tracePt t="84809" x="5454650" y="4718050"/>
          <p14:tracePt t="84840" x="5422900" y="4724400"/>
          <p14:tracePt t="84869" x="5422900" y="4737100"/>
          <p14:tracePt t="85090" x="5391150" y="4724400"/>
          <p14:tracePt t="85115" x="5378450" y="4724400"/>
          <p14:tracePt t="85120" x="5365750" y="4724400"/>
          <p14:tracePt t="85153" x="5314950" y="4711700"/>
          <p14:tracePt t="85185" x="5245100" y="4718050"/>
          <p14:tracePt t="85216" x="5207000" y="4718050"/>
          <p14:tracePt t="85246" x="5175250" y="4711700"/>
          <p14:tracePt t="85276" x="5137150" y="4705350"/>
          <p14:tracePt t="85311" x="5060950" y="4679950"/>
          <p14:tracePt t="85323" x="5022850" y="4673600"/>
          <p14:tracePt t="85356" x="4959350" y="4660900"/>
          <p14:tracePt t="85390" x="4914900" y="4648200"/>
          <p14:tracePt t="85417" x="4908550" y="4648200"/>
          <p14:tracePt t="85449" x="4889500" y="4648200"/>
          <p14:tracePt t="85560" x="4876800" y="4597400"/>
          <p14:tracePt t="85576" x="4870450" y="4565650"/>
          <p14:tracePt t="85606" x="4870450" y="4521200"/>
          <p14:tracePt t="85640" x="4895850" y="4438650"/>
          <p14:tracePt t="85668" x="4927600" y="4387850"/>
          <p14:tracePt t="85806" x="4927600" y="4368800"/>
          <p14:tracePt t="85841" x="4914900" y="4343400"/>
          <p14:tracePt t="85857" x="4902200" y="4343400"/>
          <p14:tracePt t="86060" x="4978400" y="4343400"/>
          <p14:tracePt t="86073" x="5003800" y="4330700"/>
          <p14:tracePt t="86105" x="5041900" y="4318000"/>
          <p14:tracePt t="86141" x="5086350" y="4286250"/>
          <p14:tracePt t="86153" x="5099050" y="4286250"/>
          <p14:tracePt t="86182" x="5162550" y="4273550"/>
          <p14:tracePt t="86215" x="5207000" y="4254500"/>
          <p14:tracePt t="86308" x="5226050" y="4235450"/>
          <p14:tracePt t="86340" x="5226050" y="4210050"/>
          <p14:tracePt t="86436" x="5226050" y="4171950"/>
          <p14:tracePt t="86448" x="5226050" y="4159250"/>
          <p14:tracePt t="86465" x="5226050" y="4152900"/>
          <p14:tracePt t="86626" x="5226050" y="4171950"/>
          <p14:tracePt t="86657" x="5213350" y="4324350"/>
          <p14:tracePt t="86681" x="5175250" y="4445000"/>
          <p14:tracePt t="86714" x="5175250" y="4489450"/>
          <p14:tracePt t="86903" x="5213350" y="4489450"/>
          <p14:tracePt t="86965" x="5232400" y="4489450"/>
          <p14:tracePt t="87216" x="5219700" y="4476750"/>
          <p14:tracePt t="87246" x="5219700" y="4451350"/>
          <p14:tracePt t="87559" x="5207000" y="4438650"/>
          <p14:tracePt t="88011" x="5207000" y="4483100"/>
          <p14:tracePt t="88044" x="5207000" y="4533900"/>
          <p14:tracePt t="88074" x="5232400" y="4572000"/>
          <p14:tracePt t="88106" x="5245100" y="4591050"/>
          <p14:tracePt t="88135" x="5257800" y="4597400"/>
          <p14:tracePt t="88192" x="5283200" y="4610100"/>
          <p14:tracePt t="88218" x="5308600" y="4629150"/>
          <p14:tracePt t="88247" x="5321300" y="4641850"/>
          <p14:tracePt t="88323" x="5346700" y="4648200"/>
          <p14:tracePt t="88354" x="5365750" y="4654550"/>
          <p14:tracePt t="88386" x="5391150" y="4679950"/>
          <p14:tracePt t="88418" x="5403850" y="4705350"/>
          <p14:tracePt t="88449" x="5435600" y="4718050"/>
          <p14:tracePt t="88547" x="5461000" y="4756150"/>
          <p14:tracePt t="88559" x="5467350" y="4768850"/>
          <p14:tracePt t="88589" x="5511800" y="4832350"/>
          <p14:tracePt t="88608" x="5530850" y="4857750"/>
          <p14:tracePt t="88641" x="5543550" y="4864100"/>
          <p14:tracePt t="88781" x="5556250" y="4902200"/>
          <p14:tracePt t="88794" x="5581650" y="4921250"/>
          <p14:tracePt t="88824" x="5619750" y="4997450"/>
          <p14:tracePt t="88859" x="5651500" y="5054600"/>
          <p14:tracePt t="88891" x="5651500" y="5080000"/>
          <p14:tracePt t="88934" x="5664200" y="5099050"/>
          <p14:tracePt t="88966" x="5683250" y="5137150"/>
          <p14:tracePt t="88979" x="5695950" y="5143500"/>
          <p14:tracePt t="89015" x="5721350" y="5200650"/>
          <p14:tracePt t="89027" x="5734050" y="5213350"/>
          <p14:tracePt t="89058" x="5740400" y="5283200"/>
          <p14:tracePt t="89090" x="5740400" y="5295900"/>
          <p14:tracePt t="89731" x="5753100" y="5340350"/>
          <p14:tracePt t="89748" x="5753100" y="5384800"/>
          <p14:tracePt t="89779" x="5746750" y="5422900"/>
          <p14:tracePt t="90155" x="5746750" y="5435600"/>
          <p14:tracePt t="90406" x="5746750" y="5429250"/>
          <p14:tracePt t="90465" x="5727700" y="5429250"/>
          <p14:tracePt t="90606" x="5715000" y="5416550"/>
          <p14:tracePt t="90687" x="5670550" y="5378450"/>
          <p14:tracePt t="90699" x="5638800" y="5346700"/>
          <p14:tracePt t="90732" x="5575300" y="5200650"/>
          <p14:tracePt t="90761" x="5454650" y="5022850"/>
          <p14:tracePt t="90792" x="5429250" y="4972050"/>
          <p14:tracePt t="90825" x="5403850" y="4870450"/>
          <p14:tracePt t="90856" x="5378450" y="4730750"/>
          <p14:tracePt t="90888" x="5353050" y="4654550"/>
          <p14:tracePt t="90921" x="5346700" y="4629150"/>
          <p14:tracePt t="90950" x="5327650" y="4616450"/>
          <p14:tracePt t="90973" x="5321300" y="4610100"/>
          <p14:tracePt t="91001" x="5308600" y="4578350"/>
          <p14:tracePt t="91026" x="5289550" y="4552950"/>
          <p14:tracePt t="91060" x="5276850" y="4502150"/>
          <p14:tracePt t="91089" x="5251450" y="4419600"/>
          <p14:tracePt t="91105" x="5245100" y="4381500"/>
          <p14:tracePt t="91140" x="5200650" y="4311650"/>
          <p14:tracePt t="91171" x="5168900" y="4260850"/>
          <p14:tracePt t="91203" x="5168900" y="4222750"/>
          <p14:tracePt t="91216" x="5168900" y="4210050"/>
          <p14:tracePt t="91249" x="5156200" y="4152900"/>
          <p14:tracePt t="91280" x="5137150" y="4083050"/>
          <p14:tracePt t="91308" x="5118100" y="4032250"/>
          <p14:tracePt t="91339" x="5099050" y="4025900"/>
          <p14:tracePt t="91529" x="5099050" y="4006850"/>
          <p14:tracePt t="91569" x="5086350" y="4006850"/>
          <p14:tracePt t="91655" x="5054600" y="3994150"/>
          <p14:tracePt t="91684" x="5041900" y="3987800"/>
          <p14:tracePt t="91716" x="5041900" y="3968750"/>
          <p14:tracePt t="91953" x="4972050" y="3968750"/>
          <p14:tracePt t="91982" x="4953000" y="3968750"/>
          <p14:tracePt t="92342" x="4940300" y="3956050"/>
          <p14:tracePt t="93058" x="4946650" y="3956050"/>
          <p14:tracePt t="93466" x="4965700" y="3968750"/>
          <p14:tracePt t="93514" x="4978400" y="3981450"/>
          <p14:tracePt t="93545" x="4997450" y="3981450"/>
          <p14:tracePt t="93686" x="5035550" y="4070350"/>
          <p14:tracePt t="93715" x="5111750" y="4203700"/>
          <p14:tracePt t="93748" x="5175250" y="4375150"/>
          <p14:tracePt t="93765" x="5181600" y="4394200"/>
          <p14:tracePt t="93794" x="5187950" y="4413250"/>
          <p14:tracePt t="93840" x="5194300" y="4457700"/>
          <p14:tracePt t="93872" x="5251450" y="4572000"/>
          <p14:tracePt t="93907" x="5340350" y="4673600"/>
          <p14:tracePt t="93920" x="5346700" y="4679950"/>
          <p14:tracePt t="93951" x="5365750" y="4705350"/>
          <p14:tracePt t="93998" x="5461000" y="4756150"/>
          <p14:tracePt t="94015" x="5575300" y="4819650"/>
          <p14:tracePt t="94045" x="5886450" y="4927600"/>
          <p14:tracePt t="94075" x="6153150" y="4997450"/>
          <p14:tracePt t="94106" x="6362700" y="5054600"/>
          <p14:tracePt t="94139" x="6470650" y="5073650"/>
          <p14:tracePt t="94171" x="6654800" y="5118100"/>
          <p14:tracePt t="94205" x="6953250" y="5162550"/>
          <p14:tracePt t="94218" x="6991350" y="5162550"/>
          <p14:tracePt t="94248" x="7004050" y="5162550"/>
          <p14:tracePt t="94326" x="7131050" y="5086350"/>
          <p14:tracePt t="94342" x="7207250" y="5041900"/>
          <p14:tracePt t="94373" x="7277100" y="4991100"/>
          <p14:tracePt t="94389" x="7289800" y="4965700"/>
          <p14:tracePt t="94407" x="7302500" y="4927600"/>
          <p14:tracePt t="94420" x="7302500" y="4908550"/>
          <p14:tracePt t="94451" x="7334250" y="4826000"/>
          <p14:tracePt t="94471" x="7353300" y="4787900"/>
          <p14:tracePt t="94500" x="7378700" y="4743450"/>
          <p14:tracePt t="94528" x="7410450" y="4699000"/>
          <p14:tracePt t="94559" x="7423150" y="4629150"/>
          <p14:tracePt t="94592" x="7454900" y="4584700"/>
          <p14:tracePt t="94607" x="7454900" y="4546600"/>
          <p14:tracePt t="94639" x="7480300" y="4438650"/>
          <p14:tracePt t="94673" x="7512050" y="4311650"/>
          <p14:tracePt t="94686" x="7512050" y="4248150"/>
          <p14:tracePt t="94705" x="7512050" y="4222750"/>
          <p14:tracePt t="94723" x="7512050" y="4197350"/>
          <p14:tracePt t="94747" x="7512050" y="4108450"/>
          <p14:tracePt t="94780" x="7512050" y="3968750"/>
          <p14:tracePt t="94809" x="7461250" y="3790950"/>
          <p14:tracePt t="94826" x="7448550" y="3721100"/>
          <p14:tracePt t="94843" x="7429500" y="3663950"/>
          <p14:tracePt t="94872" x="7429500" y="3625850"/>
          <p14:tracePt t="94905" x="7429500" y="3619500"/>
          <p14:tracePt t="94981" x="7435850" y="3625850"/>
          <p14:tracePt t="95157" x="7435850" y="3587750"/>
          <p14:tracePt t="95169" x="7435850" y="3562350"/>
          <p14:tracePt t="95202" x="7429500" y="3543300"/>
          <p14:tracePt t="95249" x="7429500" y="3524250"/>
          <p14:tracePt t="95328" x="7429500" y="3505200"/>
          <p14:tracePt t="95544" x="7435850" y="3505200"/>
          <p14:tracePt t="95657" x="7435850" y="3511550"/>
          <p14:tracePt t="95700" x="7435850" y="3530600"/>
          <p14:tracePt t="96028" x="7410450" y="3644900"/>
          <p14:tracePt t="96061" x="7397750" y="3676650"/>
          <p14:tracePt t="96093" x="7397750" y="3695700"/>
          <p14:tracePt t="97075" x="7397750" y="3708400"/>
          <p14:tracePt t="97467" x="7334250" y="3771900"/>
          <p14:tracePt t="97491" x="7302500" y="3803650"/>
          <p14:tracePt t="97512" x="7270750" y="3841750"/>
          <p14:tracePt t="97545" x="7105650" y="3943350"/>
          <p14:tracePt t="97576" x="6896100" y="4070350"/>
          <p14:tracePt t="97848" x="10223500" y="1714500"/>
          <p14:tracePt t="97972" x="10083800" y="1809750"/>
          <p14:tracePt t="97999" x="10083800" y="1822450"/>
          <p14:tracePt t="98055" x="10026650" y="1727200"/>
          <p14:tracePt t="98076" x="9969500" y="1593850"/>
          <p14:tracePt t="98093" x="9944100" y="1492250"/>
          <p14:tracePt t="98110" x="9912350" y="1371600"/>
          <p14:tracePt t="98138" x="9855200" y="1168400"/>
          <p14:tracePt t="98172" x="9766300" y="901700"/>
          <p14:tracePt t="98184" x="9740900" y="850900"/>
          <p14:tracePt t="98217" x="9639300" y="723900"/>
          <p14:tracePt t="98248" x="9404350" y="666750"/>
          <p14:tracePt t="98264" x="9201150" y="666750"/>
          <p14:tracePt t="98296" x="8502650" y="654050"/>
          <p14:tracePt t="98325" x="7556500" y="673100"/>
          <p14:tracePt t="98360" x="6515100" y="742950"/>
          <p14:tracePt t="98389" x="6000750" y="850900"/>
          <p14:tracePt t="98420" x="5416550" y="1098550"/>
          <p14:tracePt t="98449" x="5010150" y="1371600"/>
          <p14:tracePt t="98484" x="4870450" y="1485900"/>
          <p14:tracePt t="98504" x="4870450" y="1517650"/>
          <p14:tracePt t="98513" x="4870450" y="1530350"/>
          <p14:tracePt t="98546" x="4870450" y="1574800"/>
          <p14:tracePt t="98576" x="4870450" y="1606550"/>
          <p14:tracePt t="98608" x="4870450" y="1631950"/>
          <p14:tracePt t="98638" x="4845050" y="1682750"/>
          <p14:tracePt t="98671" x="4806950" y="1828800"/>
          <p14:tracePt t="98700" x="4705350" y="1981200"/>
          <p14:tracePt t="98717" x="4622800" y="2108200"/>
          <p14:tracePt t="98750" x="4451350" y="2362200"/>
          <p14:tracePt t="98778" x="4318000" y="2571750"/>
          <p14:tracePt t="98814" x="4197350" y="2863850"/>
          <p14:tracePt t="98844" x="4114800" y="3009900"/>
          <p14:tracePt t="98856" x="4108450" y="3035300"/>
          <p14:tracePt t="98890" x="4108450" y="3079750"/>
          <p14:tracePt t="98921" x="4083050" y="3155950"/>
          <p14:tracePt t="98951" x="4083050" y="3244850"/>
          <p14:tracePt t="98972" x="4089400" y="3327400"/>
          <p14:tracePt t="98982" x="4095750" y="3352800"/>
          <p14:tracePt t="99012" x="4133850" y="3441700"/>
          <p14:tracePt t="99028" x="4140200" y="3473450"/>
          <p14:tracePt t="99059" x="4178300" y="3517900"/>
          <p14:tracePt t="99093" x="4292600" y="3613150"/>
          <p14:tracePt t="99107" x="4381500" y="3663950"/>
          <p14:tracePt t="99141" x="4762500" y="3841750"/>
          <p14:tracePt t="99155" x="4972050" y="3892550"/>
          <p14:tracePt t="99188" x="5448300" y="4013200"/>
          <p14:tracePt t="99201" x="5537200" y="4038600"/>
          <p14:tracePt t="99231" x="5613400" y="4064000"/>
          <p14:tracePt t="99266" x="5632450" y="4064000"/>
          <p14:tracePt t="99297" x="5930900" y="3956050"/>
          <p14:tracePt t="99321" x="6140450" y="3867150"/>
          <p14:tracePt t="99341" x="6248400" y="3810000"/>
          <p14:tracePt t="99372" x="6330950" y="3727450"/>
          <p14:tracePt t="99390" x="6343650" y="3695700"/>
          <p14:tracePt t="99421" x="6451600" y="3524250"/>
          <p14:tracePt t="99452" x="6559550" y="3263900"/>
          <p14:tracePt t="99482" x="6623050" y="3016250"/>
          <p14:tracePt t="99514" x="6629400" y="2819400"/>
          <p14:tracePt t="99548" x="6534150" y="2609850"/>
          <p14:tracePt t="99561" x="6521450" y="2597150"/>
          <p14:tracePt t="99591" x="6483350" y="2520950"/>
          <p14:tracePt t="99609" x="6438900" y="2463800"/>
          <p14:tracePt t="99639" x="6343650" y="2324100"/>
          <p14:tracePt t="99672" x="6191250" y="2146300"/>
          <p14:tracePt t="99684" x="6134100" y="2076450"/>
          <p14:tracePt t="99721" x="5918200" y="1930400"/>
          <p14:tracePt t="99751" x="5734050" y="1835150"/>
          <p14:tracePt t="99779" x="5600700" y="1822450"/>
          <p14:tracePt t="99821" x="5378450" y="1854200"/>
          <p14:tracePt t="99842" x="5219700" y="1905000"/>
          <p14:tracePt t="99876" x="4914900" y="2051050"/>
          <p14:tracePt t="99889" x="4813300" y="2089150"/>
          <p14:tracePt t="99921" x="4718050" y="2165350"/>
          <p14:tracePt t="99950" x="4679950" y="2228850"/>
          <p14:tracePt t="99984" x="4578350" y="2330450"/>
          <p14:tracePt t="99997" x="4546600" y="2387600"/>
          <p14:tracePt t="100029" x="4445000" y="2546350"/>
          <p14:tracePt t="100062" x="4330700" y="2705100"/>
          <p14:tracePt t="100094" x="4254500" y="2838450"/>
          <p14:tracePt t="100109" x="4241800" y="2895600"/>
          <p14:tracePt t="100139" x="4216400" y="2952750"/>
          <p14:tracePt t="100170" x="4197350" y="3028950"/>
          <p14:tracePt t="100201" x="4165600" y="3162300"/>
          <p14:tracePt t="100221" x="4152900" y="3206750"/>
          <p14:tracePt t="100250" x="4152900" y="3263900"/>
          <p14:tracePt t="100263" x="4152900" y="3282950"/>
          <p14:tracePt t="100295" x="4140200" y="3378200"/>
          <p14:tracePt t="100325" x="4133850" y="3486150"/>
          <p14:tracePt t="100341" x="4121150" y="3530600"/>
          <p14:tracePt t="100373" x="4121150" y="3600450"/>
          <p14:tracePt t="100390" x="4114800" y="3632200"/>
          <p14:tracePt t="100421" x="4102100" y="3702050"/>
          <p14:tracePt t="100453" x="4102100" y="3803650"/>
          <p14:tracePt t="100483" x="4102100" y="3879850"/>
          <p14:tracePt t="100514" x="4108450" y="3949700"/>
          <p14:tracePt t="100532" x="4108450" y="3968750"/>
          <p14:tracePt t="100563" x="4108450" y="4025900"/>
          <p14:tracePt t="100592" x="4108450" y="4076700"/>
          <p14:tracePt t="100612" x="4108450" y="4108450"/>
          <p14:tracePt t="100638" x="4108450" y="4146550"/>
          <p14:tracePt t="100670" x="4108450" y="4273550"/>
          <p14:tracePt t="100700" x="4095750" y="4356100"/>
          <p14:tracePt t="100734" x="4102100" y="4419600"/>
          <p14:tracePt t="100748" x="4102100" y="4432300"/>
          <p14:tracePt t="100921" x="4165600" y="4451350"/>
          <p14:tracePt t="100954" x="4286250" y="4495800"/>
          <p14:tracePt t="100983" x="4413250" y="4546600"/>
          <p14:tracePt t="101014" x="4565650" y="4572000"/>
          <p14:tracePt t="101030" x="4591050" y="4584700"/>
          <p14:tracePt t="101061" x="4603750" y="4584700"/>
          <p14:tracePt t="101092" x="4743450" y="4559300"/>
          <p14:tracePt t="101108" x="4978400" y="4514850"/>
          <p14:tracePt t="101141" x="5378450" y="4419600"/>
          <p14:tracePt t="101170" x="5410200" y="4406900"/>
          <p14:tracePt t="101407" x="5441950" y="4394200"/>
          <p14:tracePt t="101546" x="5454650" y="4394200"/>
          <p14:tracePt t="101580" x="5454650" y="4381500"/>
          <p14:tracePt t="101672" x="5454650" y="4356100"/>
          <p14:tracePt t="101702" x="5467350" y="4318000"/>
          <p14:tracePt t="101735" x="5480050" y="4273550"/>
          <p14:tracePt t="101749" x="5480050" y="4248150"/>
          <p14:tracePt t="101780" x="5505450" y="4171950"/>
          <p14:tracePt t="101811" x="5543550" y="4108450"/>
          <p14:tracePt t="101841" x="5556250" y="4095750"/>
          <p14:tracePt t="101922" x="5568950" y="4070350"/>
          <p14:tracePt t="101952" x="5568950" y="4064000"/>
          <p14:tracePt t="102062" x="5568950" y="4051300"/>
          <p14:tracePt t="102076" x="5568950" y="4038600"/>
          <p14:tracePt t="102155" x="5562600" y="4025900"/>
          <p14:tracePt t="102250" x="5549900" y="4025900"/>
          <p14:tracePt t="102279" x="5492750" y="4025900"/>
          <p14:tracePt t="102296" x="5416550" y="4025900"/>
          <p14:tracePt t="102328" x="5232400" y="4025900"/>
          <p14:tracePt t="102361" x="5105400" y="4025900"/>
          <p14:tracePt t="102391" x="4965700" y="4038600"/>
          <p14:tracePt t="102403" x="4902200" y="4064000"/>
          <p14:tracePt t="102438" x="4692650" y="4140200"/>
          <p14:tracePt t="102452" x="4673600" y="4159250"/>
          <p14:tracePt t="102471" x="4673600" y="4165600"/>
          <p14:tracePt t="102517" x="4648200" y="4165600"/>
          <p14:tracePt t="102546" x="4641850" y="4152900"/>
          <p14:tracePt t="102610" x="4641850" y="4140200"/>
          <p14:tracePt t="102655" x="4641850" y="4095750"/>
          <p14:tracePt t="102671" x="4641850" y="4057650"/>
          <p14:tracePt t="102688" x="4641850" y="3987800"/>
          <p14:tracePt t="102721" x="4648200" y="3816350"/>
          <p14:tracePt t="102753" x="4641850" y="3594100"/>
          <p14:tracePt t="102780" x="4641850" y="3416300"/>
          <p14:tracePt t="102811" x="4641850" y="3302000"/>
          <p14:tracePt t="102827" x="4660900" y="3251200"/>
          <p14:tracePt t="102844" x="4692650" y="3187700"/>
          <p14:tracePt t="102872" x="4794250" y="3028950"/>
          <p14:tracePt t="102904" x="4914900" y="2844800"/>
          <p14:tracePt t="102937" x="4991100" y="2755900"/>
          <p14:tracePt t="102970" x="4997450" y="2692400"/>
          <p14:tracePt t="103014" x="4997450" y="2679700"/>
          <p14:tracePt t="103046" x="4997450" y="2660650"/>
          <p14:tracePt t="103077" x="4997450" y="2647950"/>
          <p14:tracePt t="103112" x="4991100" y="2647950"/>
          <p14:tracePt t="103280" x="4991100" y="2667000"/>
          <p14:tracePt t="103317" x="4991100" y="2692400"/>
          <p14:tracePt t="103344" x="4991100" y="2717800"/>
          <p14:tracePt t="103579" x="4972050" y="2724150"/>
          <p14:tracePt t="103611" x="4946650" y="2762250"/>
          <p14:tracePt t="103640" x="4946650" y="2806700"/>
          <p14:tracePt t="103672" x="4946650" y="2838450"/>
          <p14:tracePt t="103716" x="4953000" y="2870200"/>
          <p14:tracePt t="103752" x="4991100" y="2952750"/>
          <p14:tracePt t="103764" x="5016500" y="2997200"/>
          <p14:tracePt t="103793" x="5118100" y="3124200"/>
          <p14:tracePt t="103827" x="5251450" y="3295650"/>
          <p14:tracePt t="103855" x="5295900" y="3384550"/>
          <p14:tracePt t="103861" x="5295900" y="3397250"/>
          <p14:tracePt t="103888" x="5327650" y="3479800"/>
          <p14:tracePt t="103920" x="5346700" y="3575050"/>
          <p14:tracePt t="103953" x="5321300" y="3683000"/>
          <p14:tracePt t="103987" x="5276850" y="3854450"/>
          <p14:tracePt t="104016" x="5226050" y="4000500"/>
          <p14:tracePt t="104031" x="5232400" y="4076700"/>
          <p14:tracePt t="104043" x="5232400" y="4108450"/>
          <p14:tracePt t="104079" x="5270500" y="4178300"/>
          <p14:tracePt t="104091" x="5308600" y="4197350"/>
          <p14:tracePt t="104108" x="5346700" y="4222750"/>
          <p14:tracePt t="104141" x="5537200" y="4337050"/>
          <p14:tracePt t="104170" x="5842000" y="4527550"/>
          <p14:tracePt t="104188" x="6013450" y="4603750"/>
          <p14:tracePt t="104222" x="6477000" y="4794250"/>
          <p14:tracePt t="104248" x="6699250" y="4730750"/>
          <p14:tracePt t="104281" x="6883400" y="4572000"/>
          <p14:tracePt t="104310" x="7264400" y="4305300"/>
          <p14:tracePt t="104341" x="7581900" y="4038600"/>
          <p14:tracePt t="104375" x="7670800" y="3829050"/>
          <p14:tracePt t="104389" x="7683500" y="3790950"/>
          <p14:tracePt t="104422" x="7677150" y="3632200"/>
          <p14:tracePt t="104453" x="7626350" y="3505200"/>
          <p14:tracePt t="104484" x="7600950" y="3422650"/>
          <p14:tracePt t="104500" x="7581900" y="3359150"/>
          <p14:tracePt t="104532" x="7594600" y="3282950"/>
          <p14:tracePt t="104548" x="7594600" y="3251200"/>
          <p14:tracePt t="104560" x="7594600" y="3238500"/>
          <p14:tracePt t="104593" x="7607300" y="3168650"/>
          <p14:tracePt t="104609" x="7607300" y="3105150"/>
          <p14:tracePt t="104639" x="7581900" y="3054350"/>
          <p14:tracePt t="104658" x="7562850" y="3035300"/>
          <p14:tracePt t="104688" x="7556500" y="2997200"/>
          <p14:tracePt t="104781" x="7556500" y="2959100"/>
          <p14:tracePt t="104811" x="7556500" y="2946400"/>
          <p14:tracePt t="104844" x="7556500" y="2933700"/>
          <p14:tracePt t="105143" x="7556500" y="2965450"/>
          <p14:tracePt t="105173" x="7423150" y="3022600"/>
          <p14:tracePt t="105201" x="7270750" y="3111500"/>
          <p14:tracePt t="105236" x="7054850" y="3295650"/>
          <p14:tracePt t="105249" x="7010400" y="3378200"/>
          <p14:tracePt t="105265" x="6953250" y="3460750"/>
          <p14:tracePt t="105281" x="6908800" y="3524250"/>
          <p14:tracePt t="105312" x="6883400" y="3594100"/>
          <p14:tracePt t="105341" x="6877050" y="3651250"/>
          <p14:tracePt t="105376" x="6877050" y="3714750"/>
          <p14:tracePt t="105389" x="6877050" y="3746500"/>
          <p14:tracePt t="105404" x="6902450" y="3803650"/>
          <p14:tracePt t="105441" x="6959600" y="3892550"/>
          <p14:tracePt t="105456" x="6965950" y="3917950"/>
          <p14:tracePt t="105471" x="6978650" y="3930650"/>
          <p14:tracePt t="105591" x="6997700" y="3937000"/>
          <p14:tracePt t="105613" x="7118350" y="4019550"/>
          <p14:tracePt t="105641" x="7334250" y="4095750"/>
          <p14:tracePt t="105656" x="7473950" y="4127500"/>
          <p14:tracePt t="105691" x="7626350" y="4171950"/>
          <p14:tracePt t="105765" x="7639050" y="4171950"/>
          <p14:tracePt t="105797" x="7658100" y="4178300"/>
          <p14:tracePt t="105828" x="7664450" y="4203700"/>
          <p14:tracePt t="105858" x="7664450" y="4216400"/>
          <p14:tracePt t="105955" x="7664450" y="4235450"/>
          <p14:tracePt t="106266" x="7677150" y="4286250"/>
          <p14:tracePt t="106297" x="7702550" y="4375150"/>
          <p14:tracePt t="106329" x="7766050" y="4451350"/>
          <p14:tracePt t="106359" x="7867650" y="4508500"/>
          <p14:tracePt t="106389" x="8089900" y="4552950"/>
          <p14:tracePt t="106421" x="8356600" y="4572000"/>
          <p14:tracePt t="106438" x="8439150" y="4572000"/>
          <p14:tracePt t="106457" x="8458200" y="4565650"/>
          <p14:tracePt t="106483" x="8502650" y="4533900"/>
          <p14:tracePt t="106514" x="8585200" y="4502150"/>
          <p14:tracePt t="106546" x="8743950" y="4483100"/>
          <p14:tracePt t="106579" x="9029700" y="4457700"/>
          <p14:tracePt t="106609" x="9239250" y="4400550"/>
          <p14:tracePt t="106642" x="9378950" y="4298950"/>
          <p14:tracePt t="106671" x="9563100" y="4191000"/>
          <p14:tracePt t="106704" x="9817100" y="4032250"/>
          <p14:tracePt t="106736" x="9918700" y="3930650"/>
          <p14:tracePt t="106771" x="10001250" y="3803650"/>
          <p14:tracePt t="106798" x="10064750" y="3702050"/>
          <p14:tracePt t="106813" x="10096500" y="3638550"/>
          <p14:tracePt t="106830" x="10140950" y="3600450"/>
          <p14:tracePt t="106842" x="10172700" y="3556000"/>
          <p14:tracePt t="106875" x="10255250" y="3435350"/>
          <p14:tracePt t="106905" x="10306050" y="3308350"/>
          <p14:tracePt t="106920" x="10337800" y="3276600"/>
          <p14:tracePt t="106955" x="10344150" y="3225800"/>
          <p14:tracePt t="106989" x="10325100" y="3175000"/>
          <p14:tracePt t="107015" x="10306050" y="3149600"/>
          <p14:tracePt t="107049" x="10306050" y="3124200"/>
          <p14:tracePt t="107250" x="10255250" y="3124200"/>
          <p14:tracePt t="107266" x="10204450" y="3155950"/>
          <p14:tracePt t="107279" x="10166350" y="3175000"/>
          <p14:tracePt t="107312" x="10077450" y="3200400"/>
          <p14:tracePt t="107342" x="10077450" y="3206750"/>
          <p14:tracePt t="107405" x="10058400" y="3181350"/>
          <p14:tracePt t="107436" x="10058400" y="3092450"/>
          <p14:tracePt t="107472" x="10083800" y="2978150"/>
          <p14:tracePt t="107505" x="10102850" y="2901950"/>
          <p14:tracePt t="107514" x="10102850" y="2895600"/>
          <p14:tracePt t="107549" x="10102850" y="2844800"/>
          <p14:tracePt t="107954" x="10102850" y="2863850"/>
          <p14:tracePt t="107986" x="10102850" y="2895600"/>
          <p14:tracePt t="107999" x="10102850" y="2921000"/>
          <p14:tracePt t="108036" x="10102850" y="2978150"/>
          <p14:tracePt t="108063" x="10090150" y="3098800"/>
          <p14:tracePt t="108077" x="10090150" y="3181350"/>
          <p14:tracePt t="108095" x="10090150" y="3257550"/>
          <p14:tracePt t="108112" x="10090150" y="3314700"/>
          <p14:tracePt t="108142" x="10096500" y="3435350"/>
          <p14:tracePt t="108155" x="10134600" y="3486150"/>
          <p14:tracePt t="108187" x="10236200" y="3638550"/>
          <p14:tracePt t="108219" x="10312400" y="3721100"/>
          <p14:tracePt t="108249" x="10388600" y="3765550"/>
          <p14:tracePt t="108265" x="10433050" y="3778250"/>
          <p14:tracePt t="108282" x="10496550" y="3816350"/>
          <p14:tracePt t="108298" x="10560050" y="3848100"/>
          <p14:tracePt t="108310" x="10591800" y="3873500"/>
          <p14:tracePt t="108344" x="10636250" y="3911600"/>
          <p14:tracePt t="108375" x="10642600" y="3917950"/>
          <p14:tracePt t="108407" x="10661650" y="3930650"/>
          <p14:tracePt t="108581" x="10674350" y="3943350"/>
          <p14:tracePt t="108624" x="10687050" y="3956050"/>
          <p14:tracePt t="108845" x="10687050" y="3987800"/>
          <p14:tracePt t="108917" x="10687050" y="4013200"/>
          <p14:tracePt t="108942" x="10687050" y="4019550"/>
          <p14:tracePt t="108970" x="10680700" y="4032250"/>
          <p14:tracePt t="108984" x="10680700" y="4051300"/>
          <p14:tracePt t="109015" x="10668000" y="4064000"/>
          <p14:tracePt t="109029" x="10655300" y="4064000"/>
          <p14:tracePt t="109065" x="10629900" y="4064000"/>
          <p14:tracePt t="109095" x="10585450" y="4064000"/>
          <p14:tracePt t="109109" x="10560050" y="4064000"/>
          <p14:tracePt t="109140" x="10490200" y="4057650"/>
          <p14:tracePt t="109202" x="10490200" y="4038600"/>
          <p14:tracePt t="109296" x="10585450" y="3975100"/>
          <p14:tracePt t="109328" x="10839450" y="3714750"/>
          <p14:tracePt t="109342" x="10947400" y="3587750"/>
          <p14:tracePt t="109375" x="11150600" y="3289300"/>
          <p14:tracePt t="109392" x="11264900" y="3130550"/>
          <p14:tracePt t="109421" x="11366500" y="2889250"/>
          <p14:tracePt t="109454" x="11385550" y="2679700"/>
          <p14:tracePt t="109482" x="11277600" y="2578100"/>
          <p14:tracePt t="109502" x="11207750" y="2540000"/>
          <p14:tracePt t="109515" x="11156950" y="2501900"/>
          <p14:tracePt t="109546" x="10972800" y="2406650"/>
          <p14:tracePt t="109564" x="10890250" y="2336800"/>
          <p14:tracePt t="109595" x="10661650" y="2178050"/>
          <p14:tracePt t="109611" x="10521950" y="2089150"/>
          <p14:tracePt t="109642" x="10109200" y="1854200"/>
          <p14:tracePt t="109672" x="9817100" y="1682750"/>
          <p14:tracePt t="109704" x="9537700" y="1562100"/>
          <p14:tracePt t="109736" x="9321800" y="1543050"/>
          <p14:tracePt t="109765" x="9118600" y="1492250"/>
          <p14:tracePt t="109797" x="8921750" y="1365250"/>
          <p14:tracePt t="109827" x="8731250" y="1250950"/>
          <p14:tracePt t="109857" x="8604250" y="1168400"/>
          <p14:tracePt t="109891" x="8502650" y="1104900"/>
          <p14:tracePt t="109907" x="8464550" y="1098550"/>
          <p14:tracePt t="109922" x="8394700" y="1098550"/>
          <p14:tracePt t="109953" x="8229600" y="1066800"/>
          <p14:tracePt t="109986" x="7988300" y="1060450"/>
          <p14:tracePt t="110015" x="7835900" y="1098550"/>
          <p14:tracePt t="110033" x="7696200" y="1149350"/>
          <p14:tracePt t="110062" x="7518400" y="1193800"/>
          <p14:tracePt t="110095" x="7308850" y="1231900"/>
          <p14:tracePt t="110110" x="7251700" y="1231900"/>
          <p14:tracePt t="110123" x="7156450" y="1231900"/>
          <p14:tracePt t="110155" x="7029450" y="1231900"/>
          <p14:tracePt t="110188" x="6985000" y="1225550"/>
          <p14:tracePt t="110205" x="6978650" y="1212850"/>
          <p14:tracePt t="110236" x="6915150" y="1238250"/>
          <p14:tracePt t="110265" x="6781800" y="1314450"/>
          <p14:tracePt t="110297" x="6635750" y="1371600"/>
          <p14:tracePt t="110328" x="6591300" y="1397000"/>
          <p14:tracePt t="110359" x="6534150" y="1454150"/>
          <p14:tracePt t="110377" x="6496050" y="1492250"/>
          <p14:tracePt t="110404" x="6426200" y="1568450"/>
          <p14:tracePt t="110437" x="6350000" y="1625600"/>
          <p14:tracePt t="110470" x="6184900" y="1828800"/>
          <p14:tracePt t="110504" x="5994400" y="2178050"/>
          <p14:tracePt t="110532" x="5880100" y="2540000"/>
          <p14:tracePt t="110565" x="5721350" y="2787650"/>
          <p14:tracePt t="110595" x="5676900" y="2863850"/>
          <p14:tracePt t="110611" x="5670550" y="2882900"/>
          <p14:tracePt t="110640" x="5638800" y="2940050"/>
          <p14:tracePt t="110659" x="5626100" y="2971800"/>
          <p14:tracePt t="110688" x="5562600" y="3041650"/>
          <p14:tracePt t="110703" x="5543550" y="3041650"/>
          <p14:tracePt t="110736" x="5530850" y="3041650"/>
          <p14:tracePt t="110765" x="5499100" y="3009900"/>
          <p14:tracePt t="110786" x="5461000" y="2876550"/>
          <p14:tracePt t="110812" x="5391150" y="2514600"/>
          <p14:tracePt t="110829" x="5391150" y="2330450"/>
          <p14:tracePt t="110860" x="5416550" y="2095500"/>
          <p14:tracePt t="110891" x="5422900" y="2082800"/>
          <p14:tracePt t="110968" x="5365750" y="2146300"/>
          <p14:tracePt t="111005" x="5289550" y="2292350"/>
          <p14:tracePt t="111016" x="5270500" y="2368550"/>
          <p14:tracePt t="111049" x="5232400" y="2520950"/>
          <p14:tracePt t="111078" x="5194300" y="2692400"/>
          <p14:tracePt t="111110" x="5162550" y="2813050"/>
          <p14:tracePt t="111140" x="5156200" y="2832100"/>
          <p14:tracePt t="111172" x="5143500" y="2838450"/>
          <p14:tracePt t="111235" x="5130800" y="2794000"/>
          <p14:tracePt t="111249" x="5130800" y="2730500"/>
          <p14:tracePt t="111280" x="5092700" y="2463800"/>
          <p14:tracePt t="111312" x="5016500" y="2165350"/>
          <p14:tracePt t="111340" x="5022850" y="1974850"/>
          <p14:tracePt t="111349" x="5022850" y="1949450"/>
          <p14:tracePt t="111358" x="5022850" y="1924050"/>
          <p14:tracePt t="111391" x="5016500" y="1911350"/>
          <p14:tracePt t="111470" x="5029200" y="1962150"/>
          <p14:tracePt t="111505" x="5029200" y="2127250"/>
          <p14:tracePt t="111515" x="5010150" y="2178050"/>
          <p14:tracePt t="111550" x="5010150" y="2400300"/>
          <p14:tracePt t="111581" x="5010150" y="2584450"/>
          <p14:tracePt t="111610" x="5010150" y="2654300"/>
          <p14:tracePt t="111642" x="5016500" y="2717800"/>
          <p14:tracePt t="111673" x="4972050" y="2794000"/>
          <p14:tracePt t="111704" x="4972050" y="2806700"/>
          <p14:tracePt t="111799" x="4978400" y="2838450"/>
          <p14:tracePt t="111813" x="4984750" y="2863850"/>
          <p14:tracePt t="111828" x="4997450" y="2882900"/>
          <p14:tracePt t="111845" x="4997450" y="2901950"/>
          <p14:tracePt t="111876" x="4997450" y="2908300"/>
          <p14:tracePt t="111952" x="4997450" y="2863850"/>
          <p14:tracePt t="111986" x="5010150" y="2851150"/>
          <p14:tracePt t="112144" x="5010150" y="2895600"/>
          <p14:tracePt t="112170" x="5010150" y="2927350"/>
          <p14:tracePt t="112205" x="5003800" y="2940050"/>
          <p14:tracePt t="112313" x="5003800" y="2952750"/>
          <p14:tracePt t="112422" x="5003800" y="2946400"/>
          <p14:tracePt t="112486" x="5022850" y="2908300"/>
          <p14:tracePt t="112516" x="5060950" y="2876550"/>
          <p14:tracePt t="112532" x="5073650" y="2863850"/>
          <p14:tracePt t="112549" x="5092700" y="2851150"/>
          <p14:tracePt t="112578" x="5130800" y="2838450"/>
          <p14:tracePt t="112610" x="5168900" y="2838450"/>
          <p14:tracePt t="112640" x="5200650" y="2838450"/>
          <p14:tracePt t="112673" x="5219700" y="2844800"/>
          <p14:tracePt t="112704" x="5238750" y="2844800"/>
          <p14:tracePt t="113125" x="5238750" y="2882900"/>
          <p14:tracePt t="113158" x="5213350" y="2908300"/>
          <p14:tracePt t="113204" x="5213350" y="2921000"/>
          <p14:tracePt t="113299" x="5213350" y="2889250"/>
          <p14:tracePt t="113312" x="5219700" y="2882900"/>
          <p14:tracePt t="113344" x="5232400" y="2870200"/>
          <p14:tracePt t="113374" x="5276850" y="2851150"/>
          <p14:tracePt t="113407" x="5283200" y="2851150"/>
          <p14:tracePt t="113437" x="5295900" y="2851150"/>
          <p14:tracePt t="113721" x="5295900" y="2838450"/>
          <p14:tracePt t="113767" x="5295900" y="2825750"/>
          <p14:tracePt t="113923" x="5314950" y="2844800"/>
          <p14:tracePt t="113953" x="5314950" y="2870200"/>
          <p14:tracePt t="113988" x="5321300" y="2876550"/>
          <p14:tracePt t="114018" x="5327650" y="2876550"/>
          <p14:tracePt t="114051" x="5346700" y="2895600"/>
          <p14:tracePt t="114082" x="5359400" y="2895600"/>
          <p14:tracePt t="114112" x="5359400" y="2908300"/>
          <p14:tracePt t="114469" x="5372100" y="2940050"/>
          <p14:tracePt t="114532" x="5391150" y="2882900"/>
          <p14:tracePt t="114564" x="5454650" y="2660650"/>
          <p14:tracePt t="114596" x="5518150" y="2393950"/>
          <p14:tracePt t="114614" x="5511800" y="2292350"/>
          <p14:tracePt t="114643" x="5499100" y="2209800"/>
          <p14:tracePt t="114657" x="5473700" y="2203450"/>
          <p14:tracePt t="114686" x="5467350" y="2190750"/>
          <p14:tracePt t="114720" x="5454650" y="2171700"/>
          <p14:tracePt t="114799" x="5454650" y="2209800"/>
          <p14:tracePt t="114811" x="5454650" y="2228850"/>
          <p14:tracePt t="114844" x="5403850" y="2305050"/>
          <p14:tracePt t="114891" x="5391150" y="2362200"/>
          <p14:tracePt t="114908" x="5372100" y="2400300"/>
          <p14:tracePt t="114937" x="5353050" y="2476500"/>
          <p14:tracePt t="114971" x="5327650" y="2546350"/>
          <p14:tracePt t="114984" x="5327650" y="2571750"/>
          <p14:tracePt t="115015" x="5308600" y="2686050"/>
          <p14:tracePt t="115032" x="5302250" y="2768600"/>
          <p14:tracePt t="115063" x="5302250" y="2838450"/>
          <p14:tracePt t="115098" x="5302250" y="2844800"/>
          <p14:tracePt t="115220" x="5308600" y="2762250"/>
          <p14:tracePt t="115253" x="5327650" y="2565400"/>
          <p14:tracePt t="115281" x="5340350" y="2438400"/>
          <p14:tracePt t="115314" x="5321300" y="2362200"/>
          <p14:tracePt t="115440" x="5302250" y="2381250"/>
          <p14:tracePt t="115472" x="5238750" y="2470150"/>
          <p14:tracePt t="115485" x="5213350" y="2514600"/>
          <p14:tracePt t="115520" x="5168900" y="2578100"/>
          <p14:tracePt t="115548" x="5162550" y="2603500"/>
          <p14:tracePt t="115563" x="5143500" y="2628900"/>
          <p14:tracePt t="115579" x="5124450" y="2660650"/>
          <p14:tracePt t="115594" x="5099050" y="2692400"/>
          <p14:tracePt t="115609" x="5092700" y="2724150"/>
          <p14:tracePt t="115627" x="5067300" y="2755900"/>
          <p14:tracePt t="115656" x="5048250" y="2794000"/>
          <p14:tracePt t="115687" x="5048250" y="2825750"/>
          <p14:tracePt t="115720" x="5048250" y="2844800"/>
          <p14:tracePt t="115753" x="5048250" y="2870200"/>
          <p14:tracePt t="115787" x="5048250" y="2895600"/>
          <p14:tracePt t="115814" x="5022850" y="2946400"/>
          <p14:tracePt t="115826" x="5016500" y="2978150"/>
          <p14:tracePt t="115860" x="4997450" y="3041650"/>
          <p14:tracePt t="115890" x="4984750" y="3079750"/>
          <p14:tracePt t="115923" x="4984750" y="3098800"/>
          <p14:tracePt t="115953" x="4972050" y="3117850"/>
          <p14:tracePt t="115987" x="4946650" y="3155950"/>
          <p14:tracePt t="116021" x="4946650" y="3213100"/>
          <p14:tracePt t="116048" x="4946650" y="3270250"/>
          <p14:tracePt t="116063" x="4965700" y="3333750"/>
          <p14:tracePt t="116079" x="5048250" y="3429000"/>
          <p14:tracePt t="116109" x="5251450" y="3613150"/>
          <p14:tracePt t="116145" x="5829300" y="3994150"/>
          <p14:tracePt t="116173" x="6026150" y="4114800"/>
          <p14:tracePt t="116204" x="6280150" y="4267200"/>
          <p14:tracePt t="116237" x="6673850" y="4413250"/>
          <p14:tracePt t="116269" x="7105650" y="4527550"/>
          <p14:tracePt t="116297" x="7245350" y="4546600"/>
          <p14:tracePt t="116329" x="7296150" y="4540250"/>
          <p14:tracePt t="116361" x="7550150" y="4476750"/>
          <p14:tracePt t="116390" x="7912100" y="4457700"/>
          <p14:tracePt t="116432" x="8261350" y="4457700"/>
          <p14:tracePt t="116452" x="8394700" y="4425950"/>
          <p14:tracePt t="116486" x="8724900" y="4362450"/>
          <p14:tracePt t="116514" x="9251950" y="4292600"/>
          <p14:tracePt t="116531" x="9467850" y="4235450"/>
          <p14:tracePt t="116564" x="9677400" y="4159250"/>
          <p14:tracePt t="116580" x="9696450" y="4127500"/>
          <p14:tracePt t="116612" x="9747250" y="4057650"/>
          <p14:tracePt t="116643" x="9842500" y="3987800"/>
          <p14:tracePt t="116673" x="9899650" y="3930650"/>
          <p14:tracePt t="116703" x="9944100" y="3841750"/>
          <p14:tracePt t="116736" x="9982200" y="3727450"/>
          <p14:tracePt t="116765" x="9975850" y="3556000"/>
          <p14:tracePt t="116798" x="9906000" y="3340100"/>
          <p14:tracePt t="116815" x="9880600" y="3225800"/>
          <p14:tracePt t="116828" x="9848850" y="3124200"/>
          <p14:tracePt t="116861" x="9728200" y="2965450"/>
          <p14:tracePt t="116892" x="9531350" y="2851150"/>
          <p14:tracePt t="116923" x="9328150" y="2711450"/>
          <p14:tracePt t="116953" x="9137650" y="2654300"/>
          <p14:tracePt t="116986" x="8813800" y="2584450"/>
          <p14:tracePt t="117018" x="8413750" y="2482850"/>
          <p14:tracePt t="117049" x="8032750" y="2311400"/>
          <p14:tracePt t="117065" x="7861300" y="2235200"/>
          <p14:tracePt t="117093" x="7613650" y="2133600"/>
          <p14:tracePt t="117112" x="7493000" y="2089150"/>
          <p14:tracePt t="117145" x="7391400" y="2070100"/>
          <p14:tracePt t="117158" x="7353300" y="2070100"/>
          <p14:tracePt t="117189" x="7181850" y="2082800"/>
          <p14:tracePt t="117221" x="6934200" y="2139950"/>
          <p14:tracePt t="117235" x="6858000" y="2165350"/>
          <p14:tracePt t="117270" x="6743700" y="2209800"/>
          <p14:tracePt t="117303" x="6616700" y="2286000"/>
          <p14:tracePt t="117330" x="6419850" y="2425700"/>
          <p14:tracePt t="117352" x="6273800" y="2533650"/>
          <p14:tracePt t="117376" x="6248400" y="2552700"/>
          <p14:tracePt t="117422" x="6229350" y="2571750"/>
          <p14:tracePt t="117454" x="6191250" y="2609850"/>
          <p14:tracePt t="117485" x="6191250" y="2616200"/>
          <p14:tracePt t="117535" x="6153150" y="2654300"/>
          <p14:tracePt t="117563" x="6051550" y="2755900"/>
          <p14:tracePt t="117596" x="5943600" y="2889250"/>
          <p14:tracePt t="117609" x="5905500" y="2965450"/>
          <p14:tracePt t="117642" x="5842000" y="3117850"/>
          <p14:tracePt t="117673" x="5816600" y="3232150"/>
          <p14:tracePt t="117705" x="5816600" y="3244850"/>
          <p14:tracePt t="117750" x="5810250" y="3270250"/>
          <p14:tracePt t="117782" x="5810250" y="3276600"/>
          <p14:tracePt t="117829" x="5791200" y="3321050"/>
          <p14:tracePt t="117844" x="5791200" y="3340100"/>
          <p14:tracePt t="118080" x="5740400" y="3340100"/>
          <p14:tracePt t="118094" x="5721350" y="3327400"/>
          <p14:tracePt t="118117" x="5657850" y="3289300"/>
          <p14:tracePt t="118144" x="5613400" y="3270250"/>
          <p14:tracePt t="118176" x="5594350" y="3251200"/>
          <p14:tracePt t="118188" x="5594350" y="3244850"/>
          <p14:tracePt t="118222" x="5588000" y="3238500"/>
          <p14:tracePt t="118253" x="5588000" y="3225800"/>
          <p14:tracePt t="118302" x="5568950" y="3206750"/>
          <p14:tracePt t="118333" x="5556250" y="3194050"/>
          <p14:tracePt t="118392" x="5530850" y="3194050"/>
          <p14:tracePt t="118425" x="5511800" y="3194050"/>
          <p14:tracePt t="118455" x="5499100" y="3136900"/>
          <p14:tracePt t="118487" x="5492750" y="3060700"/>
          <p14:tracePt t="118517" x="5492750" y="3028950"/>
          <p14:tracePt t="118548" x="5492750" y="2984500"/>
          <p14:tracePt t="118579" x="5461000" y="2946400"/>
          <p14:tracePt t="118610" x="5461000" y="2933700"/>
          <p14:tracePt t="118672" x="5410200" y="2876550"/>
          <p14:tracePt t="118706" x="5257800" y="2736850"/>
          <p14:tracePt t="118735" x="5054600" y="2609850"/>
          <p14:tracePt t="120423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513380" y="4529138"/>
            <a:ext cx="4774380" cy="564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Picture 2" descr="File:REGENT CONTROL VALVE INDIA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0" r="19087"/>
          <a:stretch/>
        </p:blipFill>
        <p:spPr bwMode="auto">
          <a:xfrm>
            <a:off x="6512560" y="2842189"/>
            <a:ext cx="1239520" cy="249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Control Application with Analog Output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SG" sz="1600" dirty="0" smtClean="0"/>
              <a:t>Control valves are widely used in the industry. It could be used to control the amount of flowrate and often requires a flow measurement sensor feedback.</a:t>
            </a:r>
            <a:endParaRPr lang="en-SG" sz="1600" dirty="0"/>
          </a:p>
        </p:txBody>
      </p:sp>
      <p:sp>
        <p:nvSpPr>
          <p:cNvPr id="9" name="Freeform 12"/>
          <p:cNvSpPr>
            <a:spLocks/>
          </p:cNvSpPr>
          <p:nvPr/>
        </p:nvSpPr>
        <p:spPr bwMode="auto">
          <a:xfrm>
            <a:off x="4958715" y="3903504"/>
            <a:ext cx="1874668" cy="625634"/>
          </a:xfrm>
          <a:custGeom>
            <a:avLst/>
            <a:gdLst>
              <a:gd name="T0" fmla="*/ 0 w 1497"/>
              <a:gd name="T1" fmla="*/ 0 h 407"/>
              <a:gd name="T2" fmla="*/ 360363 w 1497"/>
              <a:gd name="T3" fmla="*/ 142875 h 407"/>
              <a:gd name="T4" fmla="*/ 1223963 w 1497"/>
              <a:gd name="T5" fmla="*/ 574675 h 407"/>
              <a:gd name="T6" fmla="*/ 2087563 w 1497"/>
              <a:gd name="T7" fmla="*/ 574675 h 407"/>
              <a:gd name="T8" fmla="*/ 2376488 w 1497"/>
              <a:gd name="T9" fmla="*/ 142875 h 4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97" h="407">
                <a:moveTo>
                  <a:pt x="0" y="0"/>
                </a:moveTo>
                <a:cubicBezTo>
                  <a:pt x="49" y="15"/>
                  <a:pt x="99" y="30"/>
                  <a:pt x="227" y="90"/>
                </a:cubicBezTo>
                <a:cubicBezTo>
                  <a:pt x="355" y="150"/>
                  <a:pt x="590" y="317"/>
                  <a:pt x="771" y="362"/>
                </a:cubicBezTo>
                <a:cubicBezTo>
                  <a:pt x="952" y="407"/>
                  <a:pt x="1194" y="407"/>
                  <a:pt x="1315" y="362"/>
                </a:cubicBezTo>
                <a:cubicBezTo>
                  <a:pt x="1436" y="317"/>
                  <a:pt x="1467" y="135"/>
                  <a:pt x="1497" y="90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3489023" y="3949571"/>
            <a:ext cx="2625185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dirty="0" smtClean="0"/>
              <a:t>4-20mA</a:t>
            </a:r>
            <a:endParaRPr lang="en-GB" altLang="en-US" dirty="0"/>
          </a:p>
          <a:p>
            <a:pPr algn="ctr">
              <a:spcBef>
                <a:spcPct val="50000"/>
              </a:spcBef>
            </a:pPr>
            <a:r>
              <a:rPr lang="en-GB" altLang="en-US" dirty="0"/>
              <a:t>Signal to </a:t>
            </a:r>
            <a:r>
              <a:rPr lang="en-GB" altLang="en-US" dirty="0" smtClean="0"/>
              <a:t>Control Valve</a:t>
            </a:r>
            <a:endParaRPr lang="en-GB" altLang="en-US" dirty="0"/>
          </a:p>
        </p:txBody>
      </p:sp>
      <p:sp>
        <p:nvSpPr>
          <p:cNvPr id="15" name="Text Box 19"/>
          <p:cNvSpPr txBox="1">
            <a:spLocks noChangeArrowheads="1"/>
          </p:cNvSpPr>
          <p:nvPr/>
        </p:nvSpPr>
        <p:spPr bwMode="auto">
          <a:xfrm>
            <a:off x="6340157" y="2658833"/>
            <a:ext cx="1584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dirty="0" smtClean="0"/>
              <a:t>Control Valve</a:t>
            </a:r>
            <a:endParaRPr lang="en-GB" altLang="en-US" dirty="0"/>
          </a:p>
        </p:txBody>
      </p:sp>
      <p:pic>
        <p:nvPicPr>
          <p:cNvPr id="17" name="Content Placeholder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201" y="2730500"/>
            <a:ext cx="2468614" cy="1178084"/>
          </a:xfrm>
          <a:prstGeom prst="rect">
            <a:avLst/>
          </a:prstGeom>
        </p:spPr>
      </p:pic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4204081" y="2022475"/>
            <a:ext cx="1584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dirty="0" smtClean="0"/>
              <a:t>PLC</a:t>
            </a:r>
            <a:endParaRPr lang="en-GB" alt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16566" r="4627"/>
          <a:stretch/>
        </p:blipFill>
        <p:spPr>
          <a:xfrm>
            <a:off x="9509760" y="2989668"/>
            <a:ext cx="1280274" cy="2356961"/>
          </a:xfrm>
          <a:prstGeom prst="rect">
            <a:avLst/>
          </a:prstGeom>
        </p:spPr>
      </p:pic>
      <p:cxnSp>
        <p:nvCxnSpPr>
          <p:cNvPr id="8" name="Curved Connector 7"/>
          <p:cNvCxnSpPr>
            <a:endCxn id="17" idx="0"/>
          </p:cNvCxnSpPr>
          <p:nvPr/>
        </p:nvCxnSpPr>
        <p:spPr>
          <a:xfrm rot="10800000">
            <a:off x="4778508" y="2730500"/>
            <a:ext cx="4731254" cy="967740"/>
          </a:xfrm>
          <a:prstGeom prst="curvedConnector4">
            <a:avLst>
              <a:gd name="adj1" fmla="val 30728"/>
              <a:gd name="adj2" fmla="val 1708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19"/>
          <p:cNvSpPr txBox="1">
            <a:spLocks noChangeArrowheads="1"/>
          </p:cNvSpPr>
          <p:nvPr/>
        </p:nvSpPr>
        <p:spPr bwMode="auto">
          <a:xfrm>
            <a:off x="9530982" y="2134709"/>
            <a:ext cx="158432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dirty="0" smtClean="0"/>
              <a:t>Flowmeter Measure flowrate (l/s)</a:t>
            </a:r>
            <a:endParaRPr lang="en-GB" altLang="en-US" dirty="0"/>
          </a:p>
        </p:txBody>
      </p:sp>
      <p:sp>
        <p:nvSpPr>
          <p:cNvPr id="32" name="Text Box 19"/>
          <p:cNvSpPr txBox="1">
            <a:spLocks noChangeArrowheads="1"/>
          </p:cNvSpPr>
          <p:nvPr/>
        </p:nvSpPr>
        <p:spPr bwMode="auto">
          <a:xfrm>
            <a:off x="8376915" y="3150787"/>
            <a:ext cx="1584325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dirty="0" smtClean="0"/>
              <a:t>feedback </a:t>
            </a:r>
          </a:p>
          <a:p>
            <a:pPr>
              <a:spcBef>
                <a:spcPct val="50000"/>
              </a:spcBef>
            </a:pPr>
            <a:r>
              <a:rPr lang="en-GB" altLang="en-US" dirty="0" smtClean="0"/>
              <a:t>4-20mA Signal to PLC</a:t>
            </a:r>
            <a:endParaRPr lang="en-GB" altLang="en-US" dirty="0"/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5896049" y="5260576"/>
            <a:ext cx="256723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dirty="0" smtClean="0"/>
              <a:t>Opens / close to control flowrate according to 4-20mA signal received</a:t>
            </a:r>
            <a:endParaRPr lang="en-GB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2960" y="6488668"/>
            <a:ext cx="5329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>
                <a:hlinkClick r:id="rId8"/>
              </a:rPr>
              <a:t>https://commons.wikimedia.org/wiki/File:REGENT_CONTROL_VALVE_INDIA.jpg</a:t>
            </a:r>
            <a:endParaRPr lang="en-SG" sz="12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39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01"/>
    </mc:Choice>
    <mc:Fallback>
      <p:transition spd="slow" advTm="57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52" x="1073150" y="508000"/>
          <p14:tracePt t="2664" x="1073150" y="571500"/>
          <p14:tracePt t="2689" x="1263650" y="730250"/>
          <p14:tracePt t="2713" x="1657350" y="787400"/>
          <p14:tracePt t="2748" x="2209800" y="723900"/>
          <p14:tracePt t="2780" x="2400300" y="647700"/>
          <p14:tracePt t="2889" x="2400300" y="622300"/>
          <p14:tracePt t="2931" x="2444750" y="622300"/>
          <p14:tracePt t="2993" x="2476500" y="622300"/>
          <p14:tracePt t="3042" x="2571750" y="539750"/>
          <p14:tracePt t="3084" x="2628900" y="501650"/>
          <p14:tracePt t="3104" x="2635250" y="495300"/>
          <p14:tracePt t="3205" x="2717800" y="609600"/>
          <p14:tracePt t="3247" x="2724150" y="654050"/>
          <p14:tracePt t="3291" x="2520950" y="355600"/>
          <p14:tracePt t="3370" x="2520950" y="336550"/>
          <p14:tracePt t="3404" x="2546350" y="450850"/>
          <p14:tracePt t="3414" x="2571750" y="508000"/>
          <p14:tracePt t="3467" x="2654300" y="927100"/>
          <p14:tracePt t="3499" x="2686050" y="952500"/>
          <p14:tracePt t="3717" x="2552700" y="863600"/>
          <p14:tracePt t="3747" x="2508250" y="857250"/>
          <p14:tracePt t="3813" x="2235200" y="1238250"/>
          <p14:tracePt t="3839" x="2292350" y="1485900"/>
          <p14:tracePt t="3873" x="2501900" y="1809750"/>
          <p14:tracePt t="3907" x="2628900" y="1968500"/>
          <p14:tracePt t="3933" x="2609850" y="2082800"/>
          <p14:tracePt t="3944" x="2616200" y="2127250"/>
          <p14:tracePt t="3982" x="2692400" y="2286000"/>
          <p14:tracePt t="4006" x="2870200" y="2374900"/>
          <p14:tracePt t="4038" x="3067050" y="2419350"/>
          <p14:tracePt t="4071" x="3111500" y="2419350"/>
          <p14:tracePt t="4111" x="3124200" y="2419350"/>
          <p14:tracePt t="4155" x="3149600" y="2495550"/>
          <p14:tracePt t="4190" x="3168650" y="2571750"/>
          <p14:tracePt t="4214" x="3194050" y="2679700"/>
          <p14:tracePt t="4234" x="3225800" y="2768600"/>
          <p14:tracePt t="4279" x="3295650" y="2794000"/>
          <p14:tracePt t="4306" x="3308350" y="2794000"/>
          <p14:tracePt t="4372" x="3289300" y="2781300"/>
          <p14:tracePt t="4417" x="3295650" y="2762250"/>
          <p14:tracePt t="4462" x="3327400" y="2730500"/>
          <p14:tracePt t="4528" x="3378200" y="2794000"/>
          <p14:tracePt t="4557" x="3594100" y="2965450"/>
          <p14:tracePt t="4591" x="3784600" y="3263900"/>
          <p14:tracePt t="4626" x="3949700" y="3663950"/>
          <p14:tracePt t="4649" x="4140200" y="3924300"/>
          <p14:tracePt t="4671" x="4229100" y="4044950"/>
          <p14:tracePt t="4695" x="4806950" y="4375150"/>
          <p14:tracePt t="4730" x="5822950" y="5067300"/>
          <p14:tracePt t="4769" x="6292850" y="5334000"/>
          <p14:tracePt t="4794" x="6438900" y="5372100"/>
          <p14:tracePt t="4829" x="6483350" y="5372100"/>
          <p14:tracePt t="4854" x="6521450" y="5372100"/>
          <p14:tracePt t="4890" x="6711950" y="5391150"/>
          <p14:tracePt t="4915" x="6896100" y="5416550"/>
          <p14:tracePt t="4954" x="7156450" y="5486400"/>
          <p14:tracePt t="4980" x="7232650" y="5537200"/>
          <p14:tracePt t="5008" x="7283450" y="5524500"/>
          <p14:tracePt t="5042" x="7315200" y="5499100"/>
          <p14:tracePt t="5079" x="7385050" y="5403850"/>
          <p14:tracePt t="5102" x="7454900" y="5295900"/>
          <p14:tracePt t="5136" x="7550150" y="5137150"/>
          <p14:tracePt t="5170" x="7639050" y="4895850"/>
          <p14:tracePt t="5203" x="7715250" y="4673600"/>
          <p14:tracePt t="5227" x="7766050" y="4533900"/>
          <p14:tracePt t="5260" x="7791450" y="4400550"/>
          <p14:tracePt t="5294" x="7791450" y="4203700"/>
          <p14:tracePt t="5331" x="7867650" y="3949700"/>
          <p14:tracePt t="5356" x="7905750" y="3778250"/>
          <p14:tracePt t="5393" x="7804150" y="3530600"/>
          <p14:tracePt t="5422" x="7747000" y="3333750"/>
          <p14:tracePt t="5449" x="7740650" y="3175000"/>
          <p14:tracePt t="5484" x="7740650" y="2978150"/>
          <p14:tracePt t="5510" x="7702550" y="2921000"/>
          <p14:tracePt t="5546" x="7505700" y="2825750"/>
          <p14:tracePt t="5574" x="7346950" y="2749550"/>
          <p14:tracePt t="5586" x="7308850" y="2743200"/>
          <p14:tracePt t="5624" x="7296150" y="2743200"/>
          <p14:tracePt t="5651" x="7270750" y="2743200"/>
          <p14:tracePt t="5691" x="7156450" y="2813050"/>
          <p14:tracePt t="5706" x="7061200" y="2876550"/>
          <p14:tracePt t="5735" x="6896100" y="2952750"/>
          <p14:tracePt t="5765" x="6819900" y="2978150"/>
          <p14:tracePt t="5861" x="6724650" y="3048000"/>
          <p14:tracePt t="5887" x="6661150" y="3060700"/>
          <p14:tracePt t="5914" x="6661150" y="3079750"/>
          <p14:tracePt t="5951" x="6623050" y="3098800"/>
          <p14:tracePt t="5978" x="6432550" y="3257550"/>
          <p14:tracePt t="5991" x="6388100" y="3314700"/>
          <p14:tracePt t="6028" x="6286500" y="3492500"/>
          <p14:tracePt t="6054" x="6261100" y="3594100"/>
          <p14:tracePt t="6092" x="6223000" y="3740150"/>
          <p14:tracePt t="6127" x="6203950" y="3949700"/>
          <p14:tracePt t="6154" x="6121400" y="4241800"/>
          <p14:tracePt t="6167" x="6076950" y="4400550"/>
          <p14:tracePt t="6205" x="5911850" y="4959350"/>
          <p14:tracePt t="6219" x="5867400" y="5118100"/>
          <p14:tracePt t="6248" x="5842000" y="5308600"/>
          <p14:tracePt t="6280" x="5842000" y="5384800"/>
          <p14:tracePt t="6309" x="5880100" y="5480050"/>
          <p14:tracePt t="6338" x="5918200" y="5613400"/>
          <p14:tracePt t="6378" x="5969000" y="5753100"/>
          <p14:tracePt t="6405" x="5981700" y="5810250"/>
          <p14:tracePt t="6418" x="5994400" y="5842000"/>
          <p14:tracePt t="6446" x="5988050" y="5962650"/>
          <p14:tracePt t="6463" x="5988050" y="5994400"/>
          <p14:tracePt t="6479" x="5988050" y="6026150"/>
          <p14:tracePt t="6494" x="6013450" y="6038850"/>
          <p14:tracePt t="6547" x="6089650" y="6076950"/>
          <p14:tracePt t="6575" x="6184900" y="6121400"/>
          <p14:tracePt t="6604" x="6299200" y="6121400"/>
          <p14:tracePt t="6642" x="6438900" y="6121400"/>
          <p14:tracePt t="6670" x="6508750" y="6108700"/>
          <p14:tracePt t="6683" x="6565900" y="6089650"/>
          <p14:tracePt t="6721" x="6813550" y="6007100"/>
          <p14:tracePt t="6749" x="7156450" y="5822950"/>
          <p14:tracePt t="6776" x="7327900" y="5765800"/>
          <p14:tracePt t="6814" x="7512050" y="5664200"/>
          <p14:tracePt t="6844" x="7670800" y="5568950"/>
          <p14:tracePt t="6875" x="7854950" y="5403850"/>
          <p14:tracePt t="6904" x="7975600" y="5238750"/>
          <p14:tracePt t="6933" x="8077200" y="5067300"/>
          <p14:tracePt t="6970" x="8210550" y="4724400"/>
          <p14:tracePt t="6984" x="8248650" y="4622800"/>
          <p14:tracePt t="7011" x="8318500" y="4394200"/>
          <p14:tracePt t="7025" x="8343900" y="4305300"/>
          <p14:tracePt t="7063" x="8401050" y="4076700"/>
          <p14:tracePt t="7094" x="8375650" y="3873500"/>
          <p14:tracePt t="7121" x="8235950" y="3663950"/>
          <p14:tracePt t="7150" x="8039100" y="3390900"/>
          <p14:tracePt t="7188" x="7651750" y="2978150"/>
          <p14:tracePt t="7216" x="7518400" y="2851150"/>
          <p14:tracePt t="7244" x="7486650" y="2838450"/>
          <p14:tracePt t="7306" x="7473950" y="2838450"/>
          <p14:tracePt t="7347" x="7404100" y="2832100"/>
          <p14:tracePt t="7377" x="7359650" y="2813050"/>
          <p14:tracePt t="7406" x="7321550" y="2813050"/>
          <p14:tracePt t="7447" x="7264400" y="2851150"/>
          <p14:tracePt t="7472" x="7219950" y="2908300"/>
          <p14:tracePt t="7514" x="7175500" y="2984500"/>
          <p14:tracePt t="7559" x="7067550" y="3124200"/>
          <p14:tracePt t="7581" x="7029450" y="3181350"/>
          <p14:tracePt t="7618" x="6959600" y="3270250"/>
          <p14:tracePt t="7655" x="6883400" y="3390900"/>
          <p14:tracePt t="7681" x="6838950" y="3479800"/>
          <p14:tracePt t="7717" x="6800850" y="3613150"/>
          <p14:tracePt t="7744" x="6769100" y="3727450"/>
          <p14:tracePt t="7767" x="6743700" y="3829050"/>
          <p14:tracePt t="7791" x="6686550" y="3949700"/>
          <p14:tracePt t="7828" x="6661150" y="4095750"/>
          <p14:tracePt t="7855" x="6642100" y="4184650"/>
          <p14:tracePt t="7866" x="6635750" y="4210050"/>
          <p14:tracePt t="7894" x="6604000" y="4311650"/>
          <p14:tracePt t="7907" x="6591300" y="4349750"/>
          <p14:tracePt t="7937" x="6540500" y="4489450"/>
          <p14:tracePt t="7963" x="6527800" y="4578350"/>
          <p14:tracePt t="8001" x="6527800" y="4610100"/>
          <p14:tracePt t="8028" x="6527800" y="4660900"/>
          <p14:tracePt t="8057" x="6527800" y="4718050"/>
          <p14:tracePt t="8097" x="6527800" y="4857750"/>
          <p14:tracePt t="8127" x="6559550" y="4965700"/>
          <p14:tracePt t="8143" x="6572250" y="5022850"/>
          <p14:tracePt t="8159" x="6591300" y="5073650"/>
          <p14:tracePt t="8172" x="6604000" y="5099050"/>
          <p14:tracePt t="8197" x="6616700" y="5124450"/>
          <p14:tracePt t="8236" x="6635750" y="5162550"/>
          <p14:tracePt t="8260" x="6648450" y="5187950"/>
          <p14:tracePt t="8298" x="6648450" y="5194300"/>
          <p14:tracePt t="8378" x="6667500" y="5187950"/>
          <p14:tracePt t="8408" x="6711950" y="5187950"/>
          <p14:tracePt t="8437" x="6750050" y="5187950"/>
          <p14:tracePt t="8463" x="6788150" y="5200650"/>
          <p14:tracePt t="8492" x="6819900" y="5207000"/>
          <p14:tracePt t="8518" x="6864350" y="5187950"/>
          <p14:tracePt t="8641" x="6877050" y="5187950"/>
          <p14:tracePt t="8667" x="6877050" y="5207000"/>
          <p14:tracePt t="8808" x="6889750" y="5162550"/>
          <p14:tracePt t="8839" x="6908800" y="5137150"/>
          <p14:tracePt t="8912" x="6908800" y="5149850"/>
          <p14:tracePt t="9064" x="6902450" y="5162550"/>
          <p14:tracePt t="9106" x="6902450" y="5156200"/>
          <p14:tracePt t="9206" x="6902450" y="5137150"/>
          <p14:tracePt t="9249" x="6915150" y="5143500"/>
          <p14:tracePt t="9263" x="6927850" y="5143500"/>
          <p14:tracePt t="9291" x="6940550" y="5162550"/>
          <p14:tracePt t="9330" x="6972300" y="5156200"/>
          <p14:tracePt t="9358" x="6985000" y="5168900"/>
          <p14:tracePt t="9385" x="6985000" y="5181600"/>
          <p14:tracePt t="9589" x="7016750" y="5181600"/>
          <p14:tracePt t="9641" x="7054850" y="5181600"/>
          <p14:tracePt t="9666" x="7086600" y="5162550"/>
          <p14:tracePt t="9707" x="7137400" y="5124450"/>
          <p14:tracePt t="9734" x="7143750" y="5124450"/>
          <p14:tracePt t="9838" x="7143750" y="5111750"/>
          <p14:tracePt t="9879" x="7124700" y="5092700"/>
          <p14:tracePt t="9905" x="7061200" y="5080000"/>
          <p14:tracePt t="9934" x="7029450" y="5086350"/>
          <p14:tracePt t="10000" x="7029450" y="5054600"/>
          <p14:tracePt t="10012" x="7029450" y="5041900"/>
          <p14:tracePt t="10040" x="7048500" y="5003800"/>
          <p14:tracePt t="10065" x="7080250" y="4959350"/>
          <p14:tracePt t="10091" x="7118350" y="4895850"/>
          <p14:tracePt t="10119" x="7156450" y="4838700"/>
          <p14:tracePt t="10159" x="7194550" y="4787900"/>
          <p14:tracePt t="10184" x="7194550" y="4781550"/>
          <p14:tracePt t="10234" x="7162800" y="4762500"/>
          <p14:tracePt t="10262" x="7105650" y="4819650"/>
          <p14:tracePt t="10290" x="6991350" y="5041900"/>
          <p14:tracePt t="10328" x="6985000" y="5283200"/>
          <p14:tracePt t="10357" x="6985000" y="5346700"/>
          <p14:tracePt t="10432" x="6991350" y="5295900"/>
          <p14:tracePt t="10471" x="7010400" y="5207000"/>
          <p14:tracePt t="10502" x="7042150" y="5118100"/>
          <p14:tracePt t="10516" x="7067550" y="5048250"/>
          <p14:tracePt t="10546" x="7124700" y="4889500"/>
          <p14:tracePt t="10578" x="7143750" y="4749800"/>
          <p14:tracePt t="10611" x="7156450" y="4705350"/>
          <p14:tracePt t="10638" x="7156450" y="4692650"/>
          <p14:tracePt t="10689" x="7156450" y="4673600"/>
          <p14:tracePt t="10715" x="7156450" y="4667250"/>
          <p14:tracePt t="10752" x="7156450" y="4648200"/>
          <p14:tracePt t="10840" x="7156450" y="4730750"/>
          <p14:tracePt t="10879" x="7150100" y="4933950"/>
          <p14:tracePt t="10893" x="7175500" y="5003800"/>
          <p14:tracePt t="10920" x="7200900" y="5111750"/>
          <p14:tracePt t="10950" x="7207250" y="5156200"/>
          <p14:tracePt t="11091" x="7226300" y="5118100"/>
          <p14:tracePt t="11133" x="7258050" y="4946650"/>
          <p14:tracePt t="11163" x="7296150" y="4870450"/>
          <p14:tracePt t="11191" x="7308850" y="4851400"/>
          <p14:tracePt t="11219" x="7321550" y="4832350"/>
          <p14:tracePt t="11469" x="7321550" y="4845050"/>
          <p14:tracePt t="11497" x="7321550" y="4857750"/>
          <p14:tracePt t="12048" x="7321550" y="4851400"/>
          <p14:tracePt t="12828" x="7340600" y="4851400"/>
          <p14:tracePt t="12853" x="7340600" y="4857750"/>
          <p14:tracePt t="12880" x="7327900" y="4876800"/>
          <p14:tracePt t="13031" x="7340600" y="4864100"/>
          <p14:tracePt t="13043" x="7340600" y="4857750"/>
          <p14:tracePt t="13080" x="7353300" y="4832350"/>
          <p14:tracePt t="14167" x="7366000" y="4845050"/>
          <p14:tracePt t="14204" x="7366000" y="4864100"/>
          <p14:tracePt t="14230" x="7385050" y="4914900"/>
          <p14:tracePt t="14260" x="7410450" y="5010150"/>
          <p14:tracePt t="14284" x="7429500" y="5073650"/>
          <p14:tracePt t="14311" x="7448550" y="5162550"/>
          <p14:tracePt t="14340" x="7461250" y="5257800"/>
          <p14:tracePt t="14378" x="7461250" y="5372100"/>
          <p14:tracePt t="14391" x="7454900" y="5397500"/>
          <p14:tracePt t="14415" x="7454900" y="5403850"/>
          <p14:tracePt t="14519" x="7454900" y="5346700"/>
          <p14:tracePt t="14534" x="7461250" y="5314950"/>
          <p14:tracePt t="14561" x="7486650" y="5207000"/>
          <p14:tracePt t="14589" x="7524750" y="5092700"/>
          <p14:tracePt t="14627" x="7550150" y="5016500"/>
          <p14:tracePt t="14669" x="7562850" y="4921250"/>
          <p14:tracePt t="14713" x="7581900" y="4794250"/>
          <p14:tracePt t="14755" x="7581900" y="4699000"/>
          <p14:tracePt t="14796" x="7581900" y="4686300"/>
          <p14:tracePt t="14876" x="7569200" y="4654550"/>
          <p14:tracePt t="14901" x="7556500" y="4591050"/>
          <p14:tracePt t="14941" x="7467600" y="4502150"/>
          <p14:tracePt t="14982" x="7454900" y="4349750"/>
          <p14:tracePt t="15025" x="7454900" y="4203700"/>
          <p14:tracePt t="15065" x="7448550" y="4165600"/>
          <p14:tracePt t="15163" x="7416800" y="4152900"/>
          <p14:tracePt t="15204" x="7366000" y="4140200"/>
          <p14:tracePt t="15224" x="7359650" y="4140200"/>
          <p14:tracePt t="15265" x="7340600" y="4140200"/>
          <p14:tracePt t="15307" x="7321550" y="4121150"/>
          <p14:tracePt t="15347" x="7308850" y="4121150"/>
          <p14:tracePt t="15393" x="7296150" y="4171950"/>
          <p14:tracePt t="15431" x="7296150" y="4184650"/>
          <p14:tracePt t="15468" x="7296150" y="4197350"/>
          <p14:tracePt t="15497" x="7296150" y="4254500"/>
          <p14:tracePt t="15511" x="7296150" y="4273550"/>
          <p14:tracePt t="15544" x="7296150" y="4279900"/>
          <p14:tracePt t="15893" x="7188200" y="4260850"/>
          <p14:tracePt t="15916" x="6692900" y="4413250"/>
          <p14:tracePt t="15941" x="6311900" y="4476750"/>
          <p14:tracePt t="15964" x="6184900" y="4438650"/>
          <p14:tracePt t="15987" x="6032500" y="4438650"/>
          <p14:tracePt t="16012" x="5905500" y="4406900"/>
          <p14:tracePt t="16033" x="5810250" y="4387850"/>
          <p14:tracePt t="16066" x="5721350" y="4349750"/>
          <p14:tracePt t="16121" x="5695950" y="4349750"/>
          <p14:tracePt t="16158" x="5613400" y="4343400"/>
          <p14:tracePt t="16182" x="5588000" y="4343400"/>
          <p14:tracePt t="16217" x="5530850" y="4343400"/>
          <p14:tracePt t="16251" x="5321300" y="4076700"/>
          <p14:tracePt t="16275" x="5105400" y="3683000"/>
          <p14:tracePt t="16310" x="5118100" y="3695700"/>
          <p14:tracePt t="16345" x="5010150" y="3562350"/>
          <p14:tracePt t="16370" x="5105400" y="3632200"/>
          <p14:tracePt t="16406" x="5391150" y="3816350"/>
          <p14:tracePt t="16433" x="5505450" y="3892550"/>
          <p14:tracePt t="16448" x="5549900" y="3917950"/>
          <p14:tracePt t="16464" x="5562600" y="3924300"/>
          <p14:tracePt t="16502" x="5594350" y="3911600"/>
          <p14:tracePt t="16530" x="5676900" y="3841750"/>
          <p14:tracePt t="16556" x="5753100" y="3790950"/>
          <p14:tracePt t="16593" x="5772150" y="3765550"/>
          <p14:tracePt t="16606" x="5778500" y="3765550"/>
          <p14:tracePt t="16643" x="5842000" y="3721100"/>
          <p14:tracePt t="16668" x="5861050" y="3740150"/>
          <p14:tracePt t="16705" x="6076950" y="3829050"/>
          <p14:tracePt t="16729" x="6273800" y="3930650"/>
          <p14:tracePt t="16768" x="6407150" y="3994150"/>
          <p14:tracePt t="16795" x="6413500" y="3994150"/>
          <p14:tracePt t="16847" x="6432550" y="3994150"/>
          <p14:tracePt t="16888" x="6419850" y="3994150"/>
          <p14:tracePt t="16901" x="6400800" y="4000500"/>
          <p14:tracePt t="16938" x="6242050" y="4025900"/>
          <p14:tracePt t="16967" x="6140450" y="4019550"/>
          <p14:tracePt t="16995" x="6057900" y="4013200"/>
          <p14:tracePt t="17038" x="5778500" y="3994150"/>
          <p14:tracePt t="17067" x="5575300" y="3994150"/>
          <p14:tracePt t="17094" x="5537200" y="3994150"/>
          <p14:tracePt t="17165" x="5511800" y="3994150"/>
          <p14:tracePt t="17204" x="5448300" y="3994150"/>
          <p14:tracePt t="17229" x="5397500" y="3981450"/>
          <p14:tracePt t="17266" x="5276850" y="3937000"/>
          <p14:tracePt t="17290" x="5207000" y="3930650"/>
          <p14:tracePt t="17326" x="5200650" y="3930650"/>
          <p14:tracePt t="17378" x="5226050" y="3975100"/>
          <p14:tracePt t="17405" x="5276850" y="4032250"/>
          <p14:tracePt t="17419" x="5295900" y="4051300"/>
          <p14:tracePt t="17455" x="5378450" y="4140200"/>
          <p14:tracePt t="17479" x="5499100" y="4216400"/>
          <p14:tracePt t="17517" x="5657850" y="4298950"/>
          <p14:tracePt t="17543" x="5924550" y="4362450"/>
          <p14:tracePt t="17581" x="6248400" y="4432300"/>
          <p14:tracePt t="17594" x="6273800" y="4432300"/>
          <p14:tracePt t="17621" x="6292850" y="4451350"/>
          <p14:tracePt t="17674" x="6343650" y="4432300"/>
          <p14:tracePt t="17702" x="6470650" y="4349750"/>
          <p14:tracePt t="17714" x="6521450" y="4324350"/>
          <p14:tracePt t="17744" x="6604000" y="4254500"/>
          <p14:tracePt t="17786" x="6864350" y="4064000"/>
          <p14:tracePt t="17815" x="6972300" y="3962400"/>
          <p14:tracePt t="17842" x="7016750" y="3917950"/>
          <p14:tracePt t="17879" x="7042150" y="3892550"/>
          <p14:tracePt t="17907" x="7086600" y="3848100"/>
          <p14:tracePt t="17937" x="7156450" y="3797300"/>
          <p14:tracePt t="17965" x="7207250" y="3771900"/>
          <p14:tracePt t="18040" x="7207250" y="3759200"/>
          <p14:tracePt t="18178" x="7219950" y="3810000"/>
          <p14:tracePt t="18205" x="7232650" y="3898900"/>
          <p14:tracePt t="18219" x="7232650" y="3930650"/>
          <p14:tracePt t="18248" x="7226300" y="4025900"/>
          <p14:tracePt t="18278" x="7219950" y="4171950"/>
          <p14:tracePt t="18291" x="7181850" y="4235450"/>
          <p14:tracePt t="18331" x="7035800" y="4400550"/>
          <p14:tracePt t="18358" x="6959600" y="4470400"/>
          <p14:tracePt t="18387" x="6934200" y="4489450"/>
          <p14:tracePt t="18416" x="6870700" y="4508500"/>
          <p14:tracePt t="18458" x="6661150" y="4603750"/>
          <p14:tracePt t="18472" x="6597650" y="4641850"/>
          <p14:tracePt t="18500" x="6445250" y="4705350"/>
          <p14:tracePt t="18528" x="6311900" y="4730750"/>
          <p14:tracePt t="18558" x="6223000" y="4749800"/>
          <p14:tracePt t="18572" x="6210300" y="4762500"/>
          <p14:tracePt t="18636" x="6089650" y="4756150"/>
          <p14:tracePt t="18673" x="5753100" y="4660900"/>
          <p14:tracePt t="18703" x="5575300" y="4552950"/>
          <p14:tracePt t="18732" x="5505450" y="4464050"/>
          <p14:tracePt t="18770" x="5353050" y="4381500"/>
          <p14:tracePt t="18796" x="5283200" y="4343400"/>
          <p14:tracePt t="18823" x="5200650" y="4292600"/>
          <p14:tracePt t="18861" x="5143500" y="4267200"/>
          <p14:tracePt t="18877" x="5137150" y="4260850"/>
          <p14:tracePt t="18891" x="5124450" y="4241800"/>
          <p14:tracePt t="18917" x="5086350" y="4146550"/>
          <p14:tracePt t="18955" x="5010150" y="4000500"/>
          <p14:tracePt t="18981" x="5003800" y="3930650"/>
          <p14:tracePt t="19019" x="4991100" y="3911600"/>
          <p14:tracePt t="19046" x="4991100" y="3924300"/>
          <p14:tracePt t="19200" x="4991100" y="3943350"/>
          <p14:tracePt t="19238" x="5060950" y="4089400"/>
          <p14:tracePt t="19266" x="5130800" y="4229100"/>
          <p14:tracePt t="19296" x="5245100" y="4349750"/>
          <p14:tracePt t="19325" x="5403850" y="4400550"/>
          <p14:tracePt t="19355" x="5600700" y="4445000"/>
          <p14:tracePt t="19371" x="5708650" y="4476750"/>
          <p14:tracePt t="19401" x="5835650" y="4508500"/>
          <p14:tracePt t="19441" x="6007100" y="4495800"/>
          <p14:tracePt t="19469" x="6121400" y="4508500"/>
          <p14:tracePt t="19496" x="6235700" y="4508500"/>
          <p14:tracePt t="19527" x="6343650" y="4495800"/>
          <p14:tracePt t="19542" x="6381750" y="4470400"/>
          <p14:tracePt t="19559" x="6413500" y="4445000"/>
          <p14:tracePt t="19573" x="6426200" y="4438650"/>
          <p14:tracePt t="19612" x="6553200" y="4356100"/>
          <p14:tracePt t="19639" x="6667500" y="4286250"/>
          <p14:tracePt t="19668" x="6718300" y="4248150"/>
          <p14:tracePt t="19692" x="6743700" y="4229100"/>
          <p14:tracePt t="19719" x="6775450" y="4203700"/>
          <p14:tracePt t="19747" x="6813550" y="4178300"/>
          <p14:tracePt t="19762" x="6826250" y="4171950"/>
          <p14:tracePt t="19800" x="6877050" y="4127500"/>
          <p14:tracePt t="19839" x="6927850" y="4114800"/>
          <p14:tracePt t="19855" x="6965950" y="4083050"/>
          <p14:tracePt t="19869" x="6978650" y="4083050"/>
          <p14:tracePt t="19973" x="6953250" y="4108450"/>
          <p14:tracePt t="20000" x="6826250" y="4184650"/>
          <p14:tracePt t="20028" x="6686550" y="4273550"/>
          <p14:tracePt t="20067" x="6496050" y="4273550"/>
          <p14:tracePt t="20093" x="6330950" y="4216400"/>
          <p14:tracePt t="20121" x="6146800" y="4057650"/>
          <p14:tracePt t="20162" x="5835650" y="4032250"/>
          <p14:tracePt t="20190" x="5664200" y="4032250"/>
          <p14:tracePt t="20218" x="5562600" y="4044950"/>
          <p14:tracePt t="20246" x="5543550" y="4044950"/>
          <p14:tracePt t="20285" x="5461000" y="4000500"/>
          <p14:tracePt t="20313" x="5207000" y="3854450"/>
          <p14:tracePt t="20340" x="5054600" y="3746500"/>
          <p14:tracePt t="20369" x="5022850" y="3695700"/>
          <p14:tracePt t="20408" x="5010150" y="3695700"/>
          <p14:tracePt t="20436" x="4991100" y="3695700"/>
          <p14:tracePt t="20464" x="4965700" y="3695700"/>
          <p14:tracePt t="20645" x="4965700" y="3702050"/>
          <p14:tracePt t="20786" x="4953000" y="3702050"/>
          <p14:tracePt t="20881" x="4876800" y="3784600"/>
          <p14:tracePt t="20882" x="4870450" y="3803650"/>
          <p14:tracePt t="20896" x="4851400" y="3835400"/>
          <p14:tracePt t="20925" x="4838700" y="3860800"/>
          <p14:tracePt t="20954" x="4876800" y="3905250"/>
          <p14:tracePt t="20982" x="4889500" y="3937000"/>
          <p14:tracePt t="21011" x="4902200" y="3930650"/>
          <p14:tracePt t="21080" x="4889500" y="3917950"/>
          <p14:tracePt t="21108" x="4889500" y="3905250"/>
          <p14:tracePt t="21249" x="4889500" y="3911600"/>
          <p14:tracePt t="21301" x="4902200" y="3937000"/>
          <p14:tracePt t="21327" x="4914900" y="3943350"/>
          <p14:tracePt t="21502" x="4940300" y="3975100"/>
          <p14:tracePt t="21531" x="4946650" y="3987800"/>
          <p14:tracePt t="21561" x="4978400" y="4032250"/>
          <p14:tracePt t="21577" x="4997450" y="4064000"/>
          <p14:tracePt t="21592" x="5016500" y="4095750"/>
          <p14:tracePt t="21606" x="5022850" y="4127500"/>
          <p14:tracePt t="21635" x="5080000" y="4254500"/>
          <p14:tracePt t="21676" x="5130800" y="4337050"/>
          <p14:tracePt t="21704" x="5156200" y="4362450"/>
          <p14:tracePt t="21733" x="5168900" y="4419600"/>
          <p14:tracePt t="21764" x="5207000" y="4502150"/>
          <p14:tracePt t="21780" x="5232400" y="4552950"/>
          <p14:tracePt t="21800" x="5238750" y="4597400"/>
          <p14:tracePt t="21831" x="5264150" y="4654550"/>
          <p14:tracePt t="21861" x="5283200" y="4762500"/>
          <p14:tracePt t="21878" x="5295900" y="4775200"/>
          <p14:tracePt t="21911" x="5334000" y="4800600"/>
          <p14:tracePt t="21940" x="5403850" y="4806950"/>
          <p14:tracePt t="21969" x="5575300" y="4864100"/>
          <p14:tracePt t="21999" x="5734050" y="4940300"/>
          <p14:tracePt t="22029" x="5797550" y="4953000"/>
          <p14:tracePt t="22100" x="5937250" y="4940300"/>
          <p14:tracePt t="22129" x="6057900" y="4933950"/>
          <p14:tracePt t="22159" x="6134100" y="4927600"/>
          <p14:tracePt t="22188" x="6178550" y="4927600"/>
          <p14:tracePt t="22218" x="6248400" y="4883150"/>
          <p14:tracePt t="22246" x="6388100" y="4806950"/>
          <p14:tracePt t="22282" x="6470650" y="4711700"/>
          <p14:tracePt t="22310" x="6521450" y="4603750"/>
          <p14:tracePt t="22340" x="6591300" y="4483100"/>
          <p14:tracePt t="22355" x="6604000" y="4451350"/>
          <p14:tracePt t="22371" x="6629400" y="4419600"/>
          <p14:tracePt t="22413" x="6673850" y="4400550"/>
          <p14:tracePt t="22455" x="6705600" y="4375150"/>
          <p14:tracePt t="22483" x="6756400" y="4343400"/>
          <p14:tracePt t="22513" x="6826250" y="4286250"/>
          <p14:tracePt t="22529" x="6858000" y="4267200"/>
          <p14:tracePt t="22544" x="6870700" y="4248150"/>
          <p14:tracePt t="22583" x="6921500" y="4184650"/>
          <p14:tracePt t="22611" x="6940550" y="4184650"/>
          <p14:tracePt t="22653" x="6991350" y="4146550"/>
          <p14:tracePt t="22666" x="7042150" y="4121150"/>
          <p14:tracePt t="22706" x="7188200" y="4025900"/>
          <p14:tracePt t="22733" x="7239000" y="3968750"/>
          <p14:tracePt t="22762" x="7321550" y="3860800"/>
          <p14:tracePt t="22777" x="7346950" y="3816350"/>
          <p14:tracePt t="22804" x="7404100" y="3676650"/>
          <p14:tracePt t="22831" x="7442200" y="3536950"/>
          <p14:tracePt t="22859" x="7454900" y="3378200"/>
          <p14:tracePt t="22887" x="7410450" y="3263900"/>
          <p14:tracePt t="22917" x="7359650" y="3219450"/>
          <p14:tracePt t="22956" x="7353300" y="3219450"/>
          <p14:tracePt t="22982" x="7321550" y="3206750"/>
          <p14:tracePt t="23022" x="7245350" y="3187700"/>
          <p14:tracePt t="23049" x="7226300" y="3175000"/>
          <p14:tracePt t="23078" x="7188200" y="3181350"/>
          <p14:tracePt t="23108" x="6934200" y="3333750"/>
          <p14:tracePt t="23122" x="6877050" y="3390900"/>
          <p14:tracePt t="23161" x="6705600" y="3536950"/>
          <p14:tracePt t="23191" x="6604000" y="3670300"/>
          <p14:tracePt t="23217" x="6527800" y="3854450"/>
          <p14:tracePt t="23256" x="6388100" y="4127500"/>
          <p14:tracePt t="23284" x="6330950" y="4286250"/>
          <p14:tracePt t="23298" x="6318250" y="4330700"/>
          <p14:tracePt t="23326" x="6318250" y="4406900"/>
          <p14:tracePt t="23366" x="6318250" y="4495800"/>
          <p14:tracePt t="23381" x="6330950" y="4527550"/>
          <p14:tracePt t="23407" x="6400800" y="4610100"/>
          <p14:tracePt t="23435" x="6521450" y="4762500"/>
          <p14:tracePt t="23475" x="6686550" y="4953000"/>
          <p14:tracePt t="23504" x="6737350" y="4997450"/>
          <p14:tracePt t="23519" x="6743700" y="5003800"/>
          <p14:tracePt t="23596" x="6781800" y="5022850"/>
          <p14:tracePt t="23624" x="6826250" y="5035550"/>
          <p14:tracePt t="23651" x="6864350" y="5035550"/>
          <p14:tracePt t="23690" x="6934200" y="5003800"/>
          <p14:tracePt t="23715" x="7035800" y="4933950"/>
          <p14:tracePt t="23755" x="7105650" y="4864100"/>
          <p14:tracePt t="23782" x="7143750" y="4819650"/>
          <p14:tracePt t="23811" x="7207250" y="4749800"/>
          <p14:tracePt t="23824" x="7239000" y="4718050"/>
          <p14:tracePt t="23862" x="7289800" y="4629150"/>
          <p14:tracePt t="23877" x="7296150" y="4616450"/>
          <p14:tracePt t="23890" x="7302500" y="4610100"/>
          <p14:tracePt t="23918" x="7321550" y="4584700"/>
          <p14:tracePt t="23956" x="7346950" y="4495800"/>
          <p14:tracePt t="23982" x="7391400" y="4337050"/>
          <p14:tracePt t="24021" x="7391400" y="4133850"/>
          <p14:tracePt t="24048" x="7410450" y="4038600"/>
          <p14:tracePt t="24075" x="7423150" y="3956050"/>
          <p14:tracePt t="24090" x="7429500" y="3930650"/>
          <p14:tracePt t="24105" x="7429500" y="3898900"/>
          <p14:tracePt t="24126" x="7429500" y="3860800"/>
          <p14:tracePt t="24154" x="7429500" y="3803650"/>
          <p14:tracePt t="24194" x="7448550" y="3752850"/>
          <p14:tracePt t="24219" x="7448550" y="3733800"/>
          <p14:tracePt t="24245" x="7448550" y="3714750"/>
          <p14:tracePt t="24286" x="7435850" y="3657600"/>
          <p14:tracePt t="24312" x="7435850" y="3644900"/>
          <p14:tracePt t="24341" x="7435850" y="3619500"/>
          <p14:tracePt t="24405" x="7423150" y="3606800"/>
          <p14:tracePt t="24503" x="7397750" y="3613150"/>
          <p14:tracePt t="24531" x="7346950" y="3689350"/>
          <p14:tracePt t="24562" x="7213600" y="3860800"/>
          <p14:tracePt t="24578" x="7143750" y="3917950"/>
          <p14:tracePt t="24595" x="7048500" y="3968750"/>
          <p14:tracePt t="24609" x="6940550" y="3994150"/>
          <p14:tracePt t="24623" x="6877050" y="4013200"/>
          <p14:tracePt t="24652" x="6800850" y="4064000"/>
          <p14:tracePt t="24692" x="6794500" y="4064000"/>
          <p14:tracePt t="24719" x="6794500" y="4076700"/>
          <p14:tracePt t="24783" x="6807200" y="4076700"/>
          <p14:tracePt t="24810" x="6819900" y="4089400"/>
          <p14:tracePt t="24824" x="6832600" y="4083050"/>
          <p14:tracePt t="24862" x="6845300" y="4083050"/>
          <p14:tracePt t="24890" x="6858000" y="4083050"/>
          <p14:tracePt t="24919" x="6858000" y="4114800"/>
          <p14:tracePt t="24958" x="6858000" y="4165600"/>
          <p14:tracePt t="24985" x="6858000" y="4184650"/>
          <p14:tracePt t="25013" x="6858000" y="4216400"/>
          <p14:tracePt t="25051" x="6858000" y="4273550"/>
          <p14:tracePt t="25079" x="6845300" y="4324350"/>
          <p14:tracePt t="25109" x="6838950" y="4343400"/>
          <p14:tracePt t="25154" x="6838950" y="4356100"/>
          <p14:tracePt t="25184" x="6838950" y="4375150"/>
          <p14:tracePt t="25215" x="6838950" y="4400550"/>
          <p14:tracePt t="25246" x="6838950" y="4432300"/>
          <p14:tracePt t="25278" x="6845300" y="4476750"/>
          <p14:tracePt t="25309" x="6870700" y="4514850"/>
          <p14:tracePt t="25341" x="6889750" y="4546600"/>
          <p14:tracePt t="25372" x="6908800" y="4584700"/>
          <p14:tracePt t="25406" x="6953250" y="4648200"/>
          <p14:tracePt t="25439" x="6978650" y="4673600"/>
          <p14:tracePt t="25468" x="6978650" y="4679950"/>
          <p14:tracePt t="25539" x="7029450" y="4718050"/>
          <p14:tracePt t="25574" x="7035800" y="4756150"/>
          <p14:tracePt t="25629" x="7061200" y="4787900"/>
          <p14:tracePt t="25660" x="7080250" y="4813300"/>
          <p14:tracePt t="25847" x="7112000" y="4794250"/>
          <p14:tracePt t="25879" x="7112000" y="4775200"/>
          <p14:tracePt t="26231" x="7112000" y="4762500"/>
          <p14:tracePt t="26331" x="7112000" y="4730750"/>
          <p14:tracePt t="26345" x="7112000" y="4718050"/>
          <p14:tracePt t="26371" x="7112000" y="4679950"/>
          <p14:tracePt t="26412" x="7131050" y="4641850"/>
          <p14:tracePt t="26440" x="7143750" y="4622800"/>
          <p14:tracePt t="26467" x="7143750" y="4610100"/>
          <p14:tracePt t="26516" x="7150100" y="4578350"/>
          <p14:tracePt t="26542" x="7156450" y="4565650"/>
          <p14:tracePt t="26582" x="7175500" y="4521200"/>
          <p14:tracePt t="26611" x="7188200" y="4464050"/>
          <p14:tracePt t="26638" x="7188200" y="4432300"/>
          <p14:tracePt t="26879" x="7200900" y="4419600"/>
          <p14:tracePt t="26913" x="7200900" y="4387850"/>
          <p14:tracePt t="27034" x="7200900" y="4375150"/>
          <p14:tracePt t="27069" x="7200900" y="4356100"/>
          <p14:tracePt t="27364" x="7200900" y="4368800"/>
          <p14:tracePt t="27383" x="7200900" y="4381500"/>
          <p14:tracePt t="27420" x="7213600" y="4413250"/>
          <p14:tracePt t="27456" x="7213600" y="4476750"/>
          <p14:tracePt t="27488" x="7213600" y="4502150"/>
          <p14:tracePt t="27554" x="7188200" y="4540250"/>
          <p14:tracePt t="27600" x="7188200" y="4635500"/>
          <p14:tracePt t="27632" x="7188200" y="4737100"/>
          <p14:tracePt t="27661" x="7188200" y="4857750"/>
          <p14:tracePt t="27691" x="7188200" y="4959350"/>
          <p14:tracePt t="27720" x="7194550" y="5035550"/>
          <p14:tracePt t="27748" x="7213600" y="5073650"/>
          <p14:tracePt t="27785" x="7213600" y="5111750"/>
          <p14:tracePt t="27833" x="7213600" y="5130800"/>
          <p14:tracePt t="27857" x="7226300" y="5143500"/>
          <p14:tracePt t="27897" x="7226300" y="5156200"/>
          <p14:tracePt t="27925" x="7226300" y="5194300"/>
          <p14:tracePt t="27952" x="7226300" y="5213350"/>
          <p14:tracePt t="27991" x="7226300" y="5219700"/>
          <p14:tracePt t="28252" x="7245350" y="5213350"/>
          <p14:tracePt t="28279" x="7270750" y="5156200"/>
          <p14:tracePt t="28293" x="7283450" y="5105400"/>
          <p14:tracePt t="28331" x="7340600" y="4889500"/>
          <p14:tracePt t="28365" x="7359650" y="4718050"/>
          <p14:tracePt t="28389" x="7359650" y="4686300"/>
          <p14:tracePt t="28425" x="7359650" y="4660900"/>
          <p14:tracePt t="28450" x="7359650" y="4629150"/>
          <p14:tracePt t="28486" x="7359650" y="4572000"/>
          <p14:tracePt t="28522" x="7359650" y="4559300"/>
          <p14:tracePt t="28580" x="7372350" y="4527550"/>
          <p14:tracePt t="28606" x="7385050" y="4495800"/>
          <p14:tracePt t="28645" x="7404100" y="4483100"/>
          <p14:tracePt t="28742" x="7404100" y="4470400"/>
          <p14:tracePt t="28773" x="7404100" y="4445000"/>
          <p14:tracePt t="28798" x="7404100" y="4438650"/>
          <p14:tracePt t="28873" x="7416800" y="4438650"/>
          <p14:tracePt t="28937" x="7416800" y="4470400"/>
          <p14:tracePt t="28981" x="7416800" y="4521200"/>
          <p14:tracePt t="29000" x="7397750" y="4591050"/>
          <p14:tracePt t="29044" x="7372350" y="4800600"/>
          <p14:tracePt t="29064" x="7372350" y="4908550"/>
          <p14:tracePt t="29087" x="7372350" y="5010150"/>
          <p14:tracePt t="29106" x="7366000" y="5092700"/>
          <p14:tracePt t="29139" x="7353300" y="5245100"/>
          <p14:tracePt t="29168" x="7346950" y="5327650"/>
          <p14:tracePt t="29186" x="7346950" y="5359400"/>
          <p14:tracePt t="29200" x="7340600" y="5378450"/>
          <p14:tracePt t="29214" x="7334250" y="5391150"/>
          <p14:tracePt t="29256" x="7334250" y="5403850"/>
          <p14:tracePt t="29331" x="7334250" y="5422900"/>
          <p14:tracePt t="29357" x="7315200" y="5435600"/>
          <p14:tracePt t="29466" x="7302500" y="5435600"/>
          <p14:tracePt t="29826" x="7289800" y="5435600"/>
          <p14:tracePt t="30007" x="7289800" y="5454650"/>
          <p14:tracePt t="30082" x="7296150" y="5492750"/>
          <p14:tracePt t="30110" x="7308850" y="5499100"/>
          <p14:tracePt t="30316" x="7378700" y="5486400"/>
          <p14:tracePt t="30345" x="7378700" y="5473700"/>
          <p14:tracePt t="30551" x="7410450" y="5441950"/>
          <p14:tracePt t="30611" x="7397750" y="5473700"/>
          <p14:tracePt t="30646" x="7385050" y="5492750"/>
          <p14:tracePt t="30661" x="7353300" y="5473700"/>
          <p14:tracePt t="30738" x="7385050" y="5454650"/>
          <p14:tracePt t="30751" x="7404100" y="5441950"/>
          <p14:tracePt t="30779" x="7435850" y="5441950"/>
          <p14:tracePt t="30830" x="7448550" y="5441950"/>
          <p14:tracePt t="30905" x="7467600" y="5441950"/>
          <p14:tracePt t="30989" x="7480300" y="5422900"/>
          <p14:tracePt t="31039" x="7537450" y="5384800"/>
          <p14:tracePt t="31065" x="7581900" y="5340350"/>
          <p14:tracePt t="31091" x="7626350" y="5308600"/>
          <p14:tracePt t="31129" x="7708900" y="5264150"/>
          <p14:tracePt t="31155" x="7778750" y="5213350"/>
          <p14:tracePt t="31192" x="7893050" y="5137150"/>
          <p14:tracePt t="31219" x="7975600" y="5099050"/>
          <p14:tracePt t="31257" x="8102600" y="5073650"/>
          <p14:tracePt t="31283" x="8191500" y="5048250"/>
          <p14:tracePt t="31312" x="8235950" y="5041900"/>
          <p14:tracePt t="31343" x="8242300" y="5041900"/>
          <p14:tracePt t="31457" x="8242300" y="5029200"/>
          <p14:tracePt t="31517" x="8229600" y="5016500"/>
          <p14:tracePt t="31560" x="8204200" y="4997450"/>
          <p14:tracePt t="31619" x="8172450" y="4978400"/>
          <p14:tracePt t="31672" x="8147050" y="4978400"/>
          <p14:tracePt t="31701" x="8121650" y="4965700"/>
          <p14:tracePt t="31743" x="8083550" y="4933950"/>
          <p14:tracePt t="31771" x="8083550" y="4921250"/>
          <p14:tracePt t="31889" x="8051800" y="4921250"/>
          <p14:tracePt t="31902" x="8032750" y="4921250"/>
          <p14:tracePt t="31938" x="7994650" y="4902200"/>
          <p14:tracePt t="31975" x="7969250" y="4895850"/>
          <p14:tracePt t="31988" x="7962900" y="4889500"/>
          <p14:tracePt t="32099" x="7981950" y="4889500"/>
          <p14:tracePt t="32124" x="7988300" y="4889500"/>
          <p14:tracePt t="32356" x="7988300" y="4895850"/>
          <p14:tracePt t="32437" x="7988300" y="4933950"/>
          <p14:tracePt t="32475" x="7975600" y="4984750"/>
          <p14:tracePt t="32500" x="7969250" y="5003800"/>
          <p14:tracePt t="32536" x="7950200" y="5035550"/>
          <p14:tracePt t="32597" x="7950200" y="5048250"/>
          <p14:tracePt t="32721" x="7956550" y="5067300"/>
          <p14:tracePt t="32764" x="7988300" y="5080000"/>
          <p14:tracePt t="32806" x="8001000" y="5099050"/>
          <p14:tracePt t="32831" x="8026400" y="5099050"/>
          <p14:tracePt t="32842" x="8039100" y="5099050"/>
          <p14:tracePt t="32877" x="8089900" y="5111750"/>
          <p14:tracePt t="32911" x="8185150" y="5118100"/>
          <p14:tracePt t="32939" x="8299450" y="5137150"/>
          <p14:tracePt t="32951" x="8337550" y="5137150"/>
          <p14:tracePt t="32974" x="8375650" y="5124450"/>
          <p14:tracePt t="32999" x="8489950" y="5092700"/>
          <p14:tracePt t="33020" x="8578850" y="5048250"/>
          <p14:tracePt t="33045" x="8712200" y="4972050"/>
          <p14:tracePt t="33081" x="8832850" y="4876800"/>
          <p14:tracePt t="33106" x="8864600" y="4870450"/>
          <p14:tracePt t="33143" x="8877300" y="4857750"/>
          <p14:tracePt t="33155" x="8896350" y="4857750"/>
          <p14:tracePt t="33190" x="9010650" y="4851400"/>
          <p14:tracePt t="33224" x="9182100" y="4787900"/>
          <p14:tracePt t="33249" x="9398000" y="4673600"/>
          <p14:tracePt t="33287" x="9982200" y="4267200"/>
          <p14:tracePt t="33300" x="10058400" y="4203700"/>
          <p14:tracePt t="33313" x="10077450" y="4197350"/>
          <p14:tracePt t="33361" x="10077450" y="4184650"/>
          <p14:tracePt t="33515" x="10064750" y="4191000"/>
          <p14:tracePt t="33567" x="10052050" y="4210050"/>
          <p14:tracePt t="33613" x="10045700" y="4235450"/>
          <p14:tracePt t="33644" x="10026650" y="4305300"/>
          <p14:tracePt t="33673" x="9994900" y="4394200"/>
          <p14:tracePt t="33703" x="9988550" y="4445000"/>
          <p14:tracePt t="33756" x="9988550" y="4457700"/>
          <p14:tracePt t="33784" x="9956800" y="4514850"/>
          <p14:tracePt t="33796" x="9944100" y="4533900"/>
          <p14:tracePt t="33832" x="9925050" y="4591050"/>
          <p14:tracePt t="33857" x="9912350" y="4629150"/>
          <p14:tracePt t="33923" x="9899650" y="4648200"/>
          <p14:tracePt t="33951" x="9899650" y="4673600"/>
          <p14:tracePt t="33988" x="9899650" y="4679950"/>
          <p14:tracePt t="34051" x="9880600" y="4705350"/>
          <p14:tracePt t="34065" x="9880600" y="4718050"/>
          <p14:tracePt t="34092" x="9867900" y="4762500"/>
          <p14:tracePt t="34132" x="9836150" y="4851400"/>
          <p14:tracePt t="34158" x="9804400" y="4889500"/>
          <p14:tracePt t="34184" x="9791700" y="4914900"/>
          <p14:tracePt t="34247" x="9772650" y="4927600"/>
          <p14:tracePt t="34286" x="9715500" y="4953000"/>
          <p14:tracePt t="34312" x="9715500" y="4959350"/>
          <p14:tracePt t="34629" x="9715500" y="4991100"/>
          <p14:tracePt t="34658" x="9715500" y="5010150"/>
          <p14:tracePt t="34724" x="9696450" y="5010150"/>
          <p14:tracePt t="34829" x="9690100" y="5022850"/>
          <p14:tracePt t="34843" x="9683750" y="5035550"/>
          <p14:tracePt t="34885" x="9607550" y="5086350"/>
          <p14:tracePt t="34927" x="9525000" y="5143500"/>
          <p14:tracePt t="34955" x="9525000" y="5156200"/>
          <p14:tracePt t="35007" x="9467850" y="5207000"/>
          <p14:tracePt t="35035" x="9442450" y="5289550"/>
          <p14:tracePt t="35061" x="9442450" y="5359400"/>
          <p14:tracePt t="35076" x="9455150" y="5384800"/>
          <p14:tracePt t="35092" x="9474200" y="5410200"/>
          <p14:tracePt t="35107" x="9493250" y="5422900"/>
          <p14:tracePt t="35146" x="9512300" y="5441950"/>
          <p14:tracePt t="35185" x="9613900" y="5473700"/>
          <p14:tracePt t="35199" x="9709150" y="5492750"/>
          <p14:tracePt t="35238" x="10039350" y="5575300"/>
          <p14:tracePt t="35263" x="10191750" y="5613400"/>
          <p14:tracePt t="35301" x="10356850" y="5581650"/>
          <p14:tracePt t="35328" x="10642600" y="5378450"/>
          <p14:tracePt t="35342" x="10782300" y="5276850"/>
          <p14:tracePt t="35381" x="11106150" y="5016500"/>
          <p14:tracePt t="35412" x="11258550" y="4864100"/>
          <p14:tracePt t="35443" x="11347450" y="4679950"/>
          <p14:tracePt t="35474" x="11366500" y="4425950"/>
          <p14:tracePt t="35502" x="11385550" y="4191000"/>
          <p14:tracePt t="35530" x="11398250" y="3981450"/>
          <p14:tracePt t="35570" x="11322050" y="3651250"/>
          <p14:tracePt t="35596" x="11271250" y="3416300"/>
          <p14:tracePt t="35625" x="11264900" y="3225800"/>
          <p14:tracePt t="35662" x="11277600" y="3098800"/>
          <p14:tracePt t="35687" x="11277600" y="3048000"/>
          <p14:tracePt t="35726" x="11169650" y="2908300"/>
          <p14:tracePt t="35753" x="11023600" y="2717800"/>
          <p14:tracePt t="35779" x="10928350" y="2571750"/>
          <p14:tracePt t="35821" x="10820400" y="2393950"/>
          <p14:tracePt t="35854" x="10699750" y="2330450"/>
          <p14:tracePt t="35883" x="10617200" y="2298700"/>
          <p14:tracePt t="35914" x="10509250" y="2324100"/>
          <p14:tracePt t="35944" x="10287000" y="2368550"/>
          <p14:tracePt t="35973" x="10083800" y="2419350"/>
          <p14:tracePt t="35998" x="9918700" y="2457450"/>
          <p14:tracePt t="36038" x="9690100" y="2514600"/>
          <p14:tracePt t="36064" x="9588500" y="2540000"/>
          <p14:tracePt t="36078" x="9563100" y="2546350"/>
          <p14:tracePt t="36116" x="9429750" y="2647950"/>
          <p14:tracePt t="36130" x="9372600" y="2692400"/>
          <p14:tracePt t="36157" x="9264650" y="2857500"/>
          <p14:tracePt t="36170" x="9220200" y="2933700"/>
          <p14:tracePt t="36209" x="9017000" y="3244850"/>
          <p14:tracePt t="36238" x="8934450" y="3460750"/>
          <p14:tracePt t="36264" x="8890000" y="3663950"/>
          <p14:tracePt t="36304" x="8782050" y="4025900"/>
          <p14:tracePt t="36330" x="8705850" y="4210050"/>
          <p14:tracePt t="36356" x="8578850" y="4419600"/>
          <p14:tracePt t="36396" x="8521700" y="4660900"/>
          <p14:tracePt t="36422" x="8489950" y="4832350"/>
          <p14:tracePt t="36450" x="8489950" y="4927600"/>
          <p14:tracePt t="36488" x="8521700" y="5099050"/>
          <p14:tracePt t="36513" x="8559800" y="5276850"/>
          <p14:tracePt t="36552" x="8591550" y="5448300"/>
          <p14:tracePt t="36579" x="8610600" y="5518150"/>
          <p14:tracePt t="36607" x="8636000" y="5568950"/>
          <p14:tracePt t="36645" x="8731250" y="5619750"/>
          <p14:tracePt t="36658" x="8750300" y="5619750"/>
          <p14:tracePt t="36686" x="8858250" y="5632450"/>
          <p14:tracePt t="36700" x="8928100" y="5664200"/>
          <p14:tracePt t="36740" x="9137650" y="5816600"/>
          <p14:tracePt t="36769" x="9309100" y="5835650"/>
          <p14:tracePt t="36795" x="9442450" y="5759450"/>
          <p14:tracePt t="36835" x="9702800" y="5689600"/>
          <p14:tracePt t="36866" x="9886950" y="5657850"/>
          <p14:tracePt t="36880" x="9944100" y="5638800"/>
          <p14:tracePt t="36896" x="10013950" y="5600700"/>
          <p14:tracePt t="36922" x="10140950" y="5518150"/>
          <p14:tracePt t="36951" x="10388600" y="5321300"/>
          <p14:tracePt t="36990" x="10668000" y="5111750"/>
          <p14:tracePt t="37016" x="10750550" y="5022850"/>
          <p14:tracePt t="37054" x="10915650" y="4781550"/>
          <p14:tracePt t="37082" x="11087100" y="4502150"/>
          <p14:tracePt t="37095" x="11150600" y="4381500"/>
          <p14:tracePt t="37123" x="11233150" y="4140200"/>
          <p14:tracePt t="37149" x="11334750" y="3810000"/>
          <p14:tracePt t="37175" x="11404600" y="3632200"/>
          <p14:tracePt t="37204" x="11449050" y="3473450"/>
          <p14:tracePt t="37242" x="11449050" y="3365500"/>
          <p14:tracePt t="37271" x="11430000" y="3263900"/>
          <p14:tracePt t="37286" x="11423650" y="3206750"/>
          <p14:tracePt t="37316" x="11379200" y="3079750"/>
          <p14:tracePt t="37346" x="11296650" y="2946400"/>
          <p14:tracePt t="37374" x="11239500" y="2870200"/>
          <p14:tracePt t="37404" x="11233150" y="2863850"/>
          <p14:tracePt t="37443" x="11201400" y="2825750"/>
          <p14:tracePt t="37471" x="11106150" y="2711450"/>
          <p14:tracePt t="37501" x="10820400" y="2514600"/>
          <p14:tracePt t="37529" x="10642600" y="2393950"/>
          <p14:tracePt t="37555" x="10591800" y="2362200"/>
          <p14:tracePt t="37582" x="10585450" y="2349500"/>
          <p14:tracePt t="37610" x="10515600" y="2336800"/>
          <p14:tracePt t="37623" x="10458450" y="2336800"/>
          <p14:tracePt t="37661" x="10363200" y="2336800"/>
          <p14:tracePt t="37688" x="10350500" y="2336800"/>
          <p14:tracePt t="37754" x="10261600" y="2336800"/>
          <p14:tracePt t="37783" x="10147300" y="2381250"/>
          <p14:tracePt t="37813" x="10071100" y="2419350"/>
          <p14:tracePt t="37826" x="10045700" y="2444750"/>
          <p14:tracePt t="37863" x="9880600" y="2584450"/>
          <p14:tracePt t="37889" x="9702800" y="2762250"/>
          <p14:tracePt t="37905" x="9569450" y="2914650"/>
          <p14:tracePt t="37945" x="9277350" y="3352800"/>
          <p14:tracePt t="37970" x="9182100" y="3613150"/>
          <p14:tracePt t="37998" x="9131300" y="3816350"/>
          <p14:tracePt t="38024" x="9029700" y="4089400"/>
          <p14:tracePt t="38051" x="8902700" y="4425950"/>
          <p14:tracePt t="38081" x="8864600" y="4654550"/>
          <p14:tracePt t="38108" x="8851900" y="4762500"/>
          <p14:tracePt t="38149" x="8858250" y="4845050"/>
          <p14:tracePt t="38177" x="8877300" y="4864100"/>
          <p14:tracePt t="38204" x="8902700" y="4902200"/>
          <p14:tracePt t="38243" x="8953500" y="5035550"/>
          <p14:tracePt t="38268" x="8997950" y="5111750"/>
          <p14:tracePt t="38295" x="9080500" y="5238750"/>
          <p14:tracePt t="38311" x="9137650" y="5327650"/>
          <p14:tracePt t="38327" x="9182100" y="5372100"/>
          <p14:tracePt t="38340" x="9201150" y="5391150"/>
          <p14:tracePt t="38378" x="9207500" y="5422900"/>
          <p14:tracePt t="38442" x="9239250" y="5441950"/>
          <p14:tracePt t="38533" x="9264650" y="5435600"/>
          <p14:tracePt t="38561" x="9347200" y="5397500"/>
          <p14:tracePt t="38593" x="9467850" y="5346700"/>
          <p14:tracePt t="38635" x="9575800" y="5321300"/>
          <p14:tracePt t="38655" x="9658350" y="5257800"/>
          <p14:tracePt t="38688" x="9836150" y="5181600"/>
          <p14:tracePt t="38721" x="10013950" y="5143500"/>
          <p14:tracePt t="38753" x="10064750" y="5130800"/>
          <p14:tracePt t="38783" x="10090150" y="5124450"/>
          <p14:tracePt t="38796" x="10109200" y="5118100"/>
          <p14:tracePt t="38836" x="10363200" y="4978400"/>
          <p14:tracePt t="38863" x="10502900" y="4864100"/>
          <p14:tracePt t="38879" x="10528300" y="4832350"/>
          <p14:tracePt t="38893" x="10541000" y="4781550"/>
          <p14:tracePt t="38919" x="10566400" y="4730750"/>
          <p14:tracePt t="38958" x="10623550" y="4654550"/>
          <p14:tracePt t="38984" x="10636250" y="4616450"/>
          <p14:tracePt t="39023" x="10642600" y="4597400"/>
          <p14:tracePt t="39052" x="10674350" y="4559300"/>
          <p14:tracePt t="39084" x="10712450" y="4476750"/>
          <p14:tracePt t="39098" x="10744200" y="4419600"/>
          <p14:tracePt t="39129" x="10769600" y="4279900"/>
          <p14:tracePt t="39156" x="10737850" y="4089400"/>
          <p14:tracePt t="39168" x="10718800" y="4000500"/>
          <p14:tracePt t="39205" x="10661650" y="3771900"/>
          <p14:tracePt t="39242" x="10566400" y="3587750"/>
          <p14:tracePt t="39268" x="10490200" y="3435350"/>
          <p14:tracePt t="39296" x="10439400" y="3340100"/>
          <p14:tracePt t="39310" x="10439400" y="3333750"/>
          <p14:tracePt t="39618" x="10433050" y="3333750"/>
          <p14:tracePt t="39673" x="10382250" y="3409950"/>
          <p14:tracePt t="39703" x="10344150" y="3492500"/>
          <p14:tracePt t="39719" x="10325100" y="3536950"/>
          <p14:tracePt t="39734" x="10318750" y="3562350"/>
          <p14:tracePt t="39773" x="10318750" y="3587750"/>
          <p14:tracePt t="40051" x="10318750" y="3600450"/>
          <p14:tracePt t="40100" x="10325100" y="3613150"/>
          <p14:tracePt t="40138" x="10325100" y="3632200"/>
          <p14:tracePt t="40284" x="10325100" y="3644900"/>
          <p14:tracePt t="40346" x="10318750" y="3644900"/>
          <p14:tracePt t="40383" x="10312400" y="3721100"/>
          <p14:tracePt t="40410" x="10312400" y="3771900"/>
          <p14:tracePt t="40437" x="10299700" y="3790950"/>
          <p14:tracePt t="40475" x="10299700" y="3816350"/>
          <p14:tracePt t="40549" x="10299700" y="3854450"/>
          <p14:tracePt t="40577" x="10312400" y="3943350"/>
          <p14:tracePt t="40592" x="10312400" y="3981450"/>
          <p14:tracePt t="40609" x="10312400" y="4019550"/>
          <p14:tracePt t="40625" x="10312400" y="4044950"/>
          <p14:tracePt t="40654" x="10312400" y="4076700"/>
          <p14:tracePt t="40821" x="10331450" y="4133850"/>
          <p14:tracePt t="40867" x="10331450" y="4197350"/>
          <p14:tracePt t="40884" x="10331450" y="4229100"/>
          <p14:tracePt t="40920" x="10331450" y="4241800"/>
          <p14:tracePt t="41107" x="10318750" y="4241800"/>
          <p14:tracePt t="41156" x="10306050" y="4254500"/>
          <p14:tracePt t="41471" x="10274300" y="4254500"/>
          <p14:tracePt t="41548" x="10261600" y="4286250"/>
          <p14:tracePt t="41645" x="10236200" y="4286250"/>
          <p14:tracePt t="41657" x="10229850" y="4286250"/>
          <p14:tracePt t="41694" x="10191750" y="4286250"/>
          <p14:tracePt t="41722" x="10166350" y="4286250"/>
          <p14:tracePt t="41890" x="10166350" y="4305300"/>
          <p14:tracePt t="41943" x="10153650" y="4305300"/>
          <p14:tracePt t="42019" x="10115550" y="4343400"/>
          <p14:tracePt t="42046" x="10083800" y="4368800"/>
          <p14:tracePt t="42082" x="10077450" y="4375150"/>
          <p14:tracePt t="42159" x="10064750" y="4387850"/>
          <p14:tracePt t="42186" x="10064750" y="4394200"/>
          <p14:tracePt t="42225" x="10001250" y="4425950"/>
          <p14:tracePt t="42301" x="9950450" y="4425950"/>
          <p14:tracePt t="42330" x="9836150" y="4400550"/>
          <p14:tracePt t="42345" x="9779000" y="4394200"/>
          <p14:tracePt t="42358" x="9759950" y="4394200"/>
          <p14:tracePt t="42482" x="9779000" y="4387850"/>
          <p14:tracePt t="42519" x="9785350" y="4394200"/>
          <p14:tracePt t="42546" x="9785350" y="4400550"/>
          <p14:tracePt t="42595" x="9759950" y="4400550"/>
          <p14:tracePt t="42624" x="9721850" y="4400550"/>
          <p14:tracePt t="42663" x="9683750" y="4400550"/>
          <p14:tracePt t="42689" x="9664700" y="4400550"/>
          <p14:tracePt t="42727" x="9575800" y="4343400"/>
          <p14:tracePt t="42755" x="9467850" y="4254500"/>
          <p14:tracePt t="42782" x="9429750" y="4222750"/>
          <p14:tracePt t="42819" x="9391650" y="4191000"/>
          <p14:tracePt t="42847" x="9359900" y="4191000"/>
          <p14:tracePt t="42874" x="9347200" y="4191000"/>
          <p14:tracePt t="42915" x="9315450" y="4191000"/>
          <p14:tracePt t="42940" x="9290050" y="4178300"/>
          <p14:tracePt t="42968" x="9245600" y="4184650"/>
          <p14:tracePt t="43006" x="9201150" y="4184650"/>
          <p14:tracePt t="43032" x="9169400" y="4184650"/>
          <p14:tracePt t="43071" x="9074150" y="4184650"/>
          <p14:tracePt t="43097" x="9048750" y="4184650"/>
          <p14:tracePt t="43159" x="9023350" y="4178300"/>
          <p14:tracePt t="43185" x="9017000" y="4165600"/>
          <p14:tracePt t="43236" x="8997950" y="4152900"/>
          <p14:tracePt t="43264" x="8972550" y="4127500"/>
          <p14:tracePt t="43303" x="8858250" y="4064000"/>
          <p14:tracePt t="43331" x="8794750" y="4038600"/>
          <p14:tracePt t="43491" x="8743950" y="4038600"/>
          <p14:tracePt t="43520" x="8680450" y="4057650"/>
          <p14:tracePt t="43549" x="8674100" y="4064000"/>
          <p14:tracePt t="43755" x="8674100" y="4076700"/>
          <p14:tracePt t="43844" x="8680450" y="4070350"/>
          <p14:tracePt t="43885" x="8686800" y="4070350"/>
          <p14:tracePt t="43912" x="8693150" y="4070350"/>
          <p14:tracePt t="43942" x="8693150" y="4076700"/>
          <p14:tracePt t="43972" x="8693150" y="4089400"/>
          <p14:tracePt t="44273" x="8693150" y="4038600"/>
          <p14:tracePt t="44289" x="8693150" y="4032250"/>
          <p14:tracePt t="44318" x="8693150" y="4019550"/>
          <p14:tracePt t="44399" x="8693150" y="4013200"/>
          <p14:tracePt t="44427" x="8674100" y="3994150"/>
          <p14:tracePt t="44457" x="8648700" y="3975100"/>
          <p14:tracePt t="44484" x="8604250" y="3962400"/>
          <p14:tracePt t="44524" x="8578850" y="3962400"/>
          <p14:tracePt t="44621" x="8604250" y="3975100"/>
          <p14:tracePt t="44650" x="8648700" y="3987800"/>
          <p14:tracePt t="44679" x="8712200" y="4000500"/>
          <p14:tracePt t="44710" x="8763000" y="4000500"/>
          <p14:tracePt t="44740" x="8820150" y="4000500"/>
          <p14:tracePt t="44783" x="8832850" y="4000500"/>
          <p14:tracePt t="44835" x="8832850" y="3994150"/>
          <p14:tracePt t="44926" x="8807450" y="4032250"/>
          <p14:tracePt t="45023" x="8953500" y="4032250"/>
          <p14:tracePt t="45055" x="9099550" y="4032250"/>
          <p14:tracePt t="45071" x="9182100" y="4032250"/>
          <p14:tracePt t="45087" x="9220200" y="4032250"/>
          <p14:tracePt t="45114" x="9232900" y="4051300"/>
          <p14:tracePt t="45175" x="9321800" y="4038600"/>
          <p14:tracePt t="45212" x="9404350" y="4038600"/>
          <p14:tracePt t="45237" x="9448800" y="4038600"/>
          <p14:tracePt t="45275" x="9486900" y="4025900"/>
          <p14:tracePt t="45287" x="9512300" y="4019550"/>
          <p14:tracePt t="45316" x="9575800" y="4019550"/>
          <p14:tracePt t="45352" x="9594850" y="4019550"/>
          <p14:tracePt t="45391" x="9620250" y="4006850"/>
          <p14:tracePt t="45429" x="9639300" y="3987800"/>
          <p14:tracePt t="45587" x="9690100" y="3968750"/>
          <p14:tracePt t="45615" x="9779000" y="3937000"/>
          <p14:tracePt t="45628" x="9810750" y="3930650"/>
          <p14:tracePt t="45656" x="9829800" y="3930650"/>
          <p14:tracePt t="45851" x="9810750" y="3937000"/>
          <p14:tracePt t="45879" x="9791700" y="3956050"/>
          <p14:tracePt t="45992" x="9867900" y="3879850"/>
          <p14:tracePt t="46018" x="9969500" y="3778250"/>
          <p14:tracePt t="46055" x="10058400" y="3702050"/>
          <p14:tracePt t="46083" x="10071100" y="3689350"/>
          <p14:tracePt t="46146" x="10064750" y="3689350"/>
          <p14:tracePt t="46174" x="10045700" y="3695700"/>
          <p14:tracePt t="46227" x="9975850" y="3708400"/>
          <p14:tracePt t="46243" x="9893300" y="3733800"/>
          <p14:tracePt t="46257" x="9829800" y="3740150"/>
          <p14:tracePt t="46284" x="9747250" y="3752850"/>
          <p14:tracePt t="46313" x="9740900" y="3752850"/>
          <p14:tracePt t="46345" x="9709150" y="3752850"/>
          <p14:tracePt t="46383" x="9544050" y="3752850"/>
          <p14:tracePt t="46412" x="9347200" y="3746500"/>
          <p14:tracePt t="46439" x="9251950" y="3708400"/>
          <p14:tracePt t="46453" x="9226550" y="3695700"/>
          <p14:tracePt t="46493" x="9169400" y="3644900"/>
          <p14:tracePt t="46519" x="9137650" y="3619500"/>
          <p14:tracePt t="46558" x="9105900" y="3594100"/>
          <p14:tracePt t="46587" x="9067800" y="3562350"/>
          <p14:tracePt t="46603" x="9023350" y="3517900"/>
          <p14:tracePt t="46619" x="8966200" y="3454400"/>
          <p14:tracePt t="46645" x="8858250" y="3314700"/>
          <p14:tracePt t="46673" x="8775700" y="3117850"/>
          <p14:tracePt t="46711" x="8629650" y="2901950"/>
          <p14:tracePt t="46741" x="8470900" y="2717800"/>
          <p14:tracePt t="46772" x="8274050" y="2552700"/>
          <p14:tracePt t="46798" x="8128000" y="2425700"/>
          <p14:tracePt t="46828" x="7981950" y="2317750"/>
          <p14:tracePt t="46854" x="7880350" y="2247900"/>
          <p14:tracePt t="46882" x="7797800" y="2178050"/>
          <p14:tracePt t="46910" x="7696200" y="2159000"/>
          <p14:tracePt t="46937" x="7550150" y="2146300"/>
          <p14:tracePt t="46962" x="7346950" y="2120900"/>
          <p14:tracePt t="46990" x="7092950" y="2051050"/>
          <p14:tracePt t="47017" x="6921500" y="2019300"/>
          <p14:tracePt t="47055" x="6705600" y="1930400"/>
          <p14:tracePt t="47084" x="6400800" y="1854200"/>
          <p14:tracePt t="47096" x="6330950" y="1803400"/>
          <p14:tracePt t="47125" x="6146800" y="1714500"/>
          <p14:tracePt t="47139" x="6083300" y="1701800"/>
          <p14:tracePt t="47178" x="5886450" y="1638300"/>
          <p14:tracePt t="47206" x="5784850" y="1631950"/>
          <p14:tracePt t="47234" x="5740400" y="1619250"/>
          <p14:tracePt t="47275" x="5619750" y="1670050"/>
          <p14:tracePt t="47302" x="5429250" y="1790700"/>
          <p14:tracePt t="47331" x="5181600" y="1917700"/>
          <p14:tracePt t="47359" x="5099050" y="1993900"/>
          <p14:tracePt t="47374" x="5067300" y="2000250"/>
          <p14:tracePt t="47415" x="4978400" y="2057400"/>
          <p14:tracePt t="47441" x="4851400" y="2159000"/>
          <p14:tracePt t="47455" x="4851400" y="2165350"/>
          <p14:tracePt t="47493" x="4787900" y="2247900"/>
          <p14:tracePt t="47519" x="4743450" y="2311400"/>
          <p14:tracePt t="47546" x="4699000" y="2413000"/>
          <p14:tracePt t="47590" x="4692650" y="2533650"/>
          <p14:tracePt t="47616" x="4679950" y="2571750"/>
          <p14:tracePt t="47655" x="4660900" y="2597150"/>
          <p14:tracePt t="47695" x="4660900" y="2647950"/>
          <p14:tracePt t="47722" x="4660900" y="2673350"/>
          <p14:tracePt t="47750" x="4660900" y="2711450"/>
          <p14:tracePt t="47790" x="4660900" y="2755900"/>
          <p14:tracePt t="47815" x="4673600" y="2787650"/>
          <p14:tracePt t="47854" x="4673600" y="2825750"/>
          <p14:tracePt t="48032" x="4673600" y="2844800"/>
          <p14:tracePt t="48048" x="4673600" y="2851150"/>
          <p14:tracePt t="48186" x="4673600" y="2882900"/>
          <p14:tracePt t="48228" x="4673600" y="2901950"/>
          <p14:tracePt t="48540" x="4673600" y="2876550"/>
          <p14:tracePt t="48786" x="4718050" y="2882900"/>
          <p14:tracePt t="48828" x="4718050" y="2901950"/>
          <p14:tracePt t="48868" x="4718050" y="2914650"/>
          <p14:tracePt t="48958" x="4711700" y="2914650"/>
          <p14:tracePt t="49018" x="4679950" y="2940050"/>
          <p14:tracePt t="49031" x="4654550" y="2952750"/>
          <p14:tracePt t="49069" x="4578350" y="3035300"/>
          <p14:tracePt t="49096" x="4622800" y="3079750"/>
          <p14:tracePt t="49134" x="4730750" y="3308350"/>
          <p14:tracePt t="49160" x="4794250" y="3378200"/>
          <p14:tracePt t="49197" x="4864100" y="3416300"/>
          <p14:tracePt t="49210" x="4889500" y="3422650"/>
          <p14:tracePt t="49235" x="4946650" y="3473450"/>
          <p14:tracePt t="49272" x="5111750" y="3568700"/>
          <p14:tracePt t="49298" x="5321300" y="3606800"/>
          <p14:tracePt t="49334" x="5575300" y="3670300"/>
          <p14:tracePt t="49359" x="5746750" y="3676650"/>
          <p14:tracePt t="49384" x="5988050" y="3670300"/>
          <p14:tracePt t="49410" x="6197600" y="3683000"/>
          <p14:tracePt t="49422" x="6223000" y="3695700"/>
          <p14:tracePt t="49535" x="6242050" y="3695700"/>
          <p14:tracePt t="49547" x="6254750" y="3708400"/>
          <p14:tracePt t="49587" x="6299200" y="3740150"/>
          <p14:tracePt t="49615" x="6343650" y="3771900"/>
          <p14:tracePt t="49643" x="6388100" y="3790950"/>
          <p14:tracePt t="49657" x="6394450" y="3797300"/>
          <p14:tracePt t="49797" x="6413500" y="3797300"/>
          <p14:tracePt t="49840" x="6445250" y="3816350"/>
          <p14:tracePt t="49869" x="6457950" y="3816350"/>
          <p14:tracePt t="50041" x="6527800" y="3771900"/>
          <p14:tracePt t="50069" x="6737350" y="3746500"/>
          <p14:tracePt t="50086" x="6940550" y="3740150"/>
          <p14:tracePt t="50099" x="7124700" y="3740150"/>
          <p14:tracePt t="50127" x="7467600" y="3714750"/>
          <p14:tracePt t="50166" x="7683500" y="3784600"/>
          <p14:tracePt t="50190" x="7766050" y="3816350"/>
          <p14:tracePt t="50219" x="7835900" y="3835400"/>
          <p14:tracePt t="50257" x="7861300" y="3835400"/>
          <p14:tracePt t="50295" x="7893050" y="3835400"/>
          <p14:tracePt t="50334" x="7937500" y="3841750"/>
          <p14:tracePt t="50348" x="7956550" y="3848100"/>
          <p14:tracePt t="50378" x="7994650" y="3860800"/>
          <p14:tracePt t="50508" x="8013700" y="3860800"/>
          <p14:tracePt t="50538" x="8013700" y="3879850"/>
          <p14:tracePt t="50610" x="8026400" y="3879850"/>
          <p14:tracePt t="50719" x="8051800" y="3905250"/>
          <p14:tracePt t="50751" x="8058150" y="3924300"/>
          <p14:tracePt t="50850" x="8058150" y="3943350"/>
          <p14:tracePt t="50875" x="8064500" y="3994150"/>
          <p14:tracePt t="50912" x="8077200" y="4044950"/>
          <p14:tracePt t="50994" x="8077200" y="4057650"/>
          <p14:tracePt t="51019" x="8102600" y="4057650"/>
          <p14:tracePt t="51058" x="8108950" y="4057650"/>
          <p14:tracePt t="51163" x="8102600" y="4083050"/>
          <p14:tracePt t="51192" x="8102600" y="4095750"/>
          <p14:tracePt t="51236" x="8083550" y="4114800"/>
          <p14:tracePt t="51297" x="8083550" y="4140200"/>
          <p14:tracePt t="51335" x="8083550" y="4159250"/>
          <p14:tracePt t="51489" x="8070850" y="4171950"/>
          <p14:tracePt t="51540" x="8045450" y="4216400"/>
          <p14:tracePt t="51565" x="8039100" y="4235450"/>
          <p14:tracePt t="51631" x="8032750" y="4248150"/>
          <p14:tracePt t="51644" x="8026400" y="4267200"/>
          <p14:tracePt t="51682" x="8001000" y="4279900"/>
          <p14:tracePt t="51711" x="7950200" y="4318000"/>
          <p14:tracePt t="51725" x="7924800" y="4324350"/>
          <p14:tracePt t="51754" x="7842250" y="4381500"/>
          <p14:tracePt t="51783" x="7759700" y="4438650"/>
          <p14:tracePt t="51824" x="7581900" y="4476750"/>
          <p14:tracePt t="51837" x="7537450" y="4476750"/>
          <p14:tracePt t="51866" x="7499350" y="4476750"/>
          <p14:tracePt t="51894" x="7461250" y="4451350"/>
          <p14:tracePt t="51911" x="7423150" y="4419600"/>
          <p14:tracePt t="51926" x="7404100" y="4419600"/>
          <p14:tracePt t="51955" x="7397750" y="4419600"/>
          <p14:tracePt t="52019" x="7397750" y="4400550"/>
          <p14:tracePt t="52064" x="7397750" y="4387850"/>
          <p14:tracePt t="52135" x="7397750" y="4432300"/>
          <p14:tracePt t="52165" x="7378700" y="4495800"/>
          <p14:tracePt t="52197" x="7372350" y="4533900"/>
          <p14:tracePt t="52229" x="7366000" y="4546600"/>
          <p14:tracePt t="52319" x="7346950" y="4546600"/>
          <p14:tracePt t="52516" x="7353300" y="4451350"/>
          <p14:tracePt t="52531" x="7378700" y="4349750"/>
          <p14:tracePt t="52547" x="7423150" y="4222750"/>
          <p14:tracePt t="52564" x="7448550" y="4114800"/>
          <p14:tracePt t="52581" x="7454900" y="4019550"/>
          <p14:tracePt t="52611" x="7397750" y="3911600"/>
          <p14:tracePt t="52627" x="7372350" y="3879850"/>
          <p14:tracePt t="52641" x="7359650" y="3848100"/>
          <p14:tracePt t="52671" x="7308850" y="3771900"/>
          <p14:tracePt t="52710" x="7169150" y="3568700"/>
          <p14:tracePt t="52738" x="6978650" y="3333750"/>
          <p14:tracePt t="52768" x="6915150" y="3143250"/>
          <p14:tracePt t="52809" x="6915150" y="3041650"/>
          <p14:tracePt t="52955" x="6896100" y="3117850"/>
          <p14:tracePt t="52971" x="6889750" y="3213100"/>
          <p14:tracePt t="52988" x="6877050" y="3295650"/>
          <p14:tracePt t="53003" x="6858000" y="3365500"/>
          <p14:tracePt t="53033" x="6858000" y="3575050"/>
          <p14:tracePt t="53046" x="6851650" y="3651250"/>
          <p14:tracePt t="53091" x="6800850" y="3968750"/>
          <p14:tracePt t="53121" x="6705600" y="4178300"/>
          <p14:tracePt t="53151" x="6667500" y="4337050"/>
          <p14:tracePt t="53181" x="6648450" y="4457700"/>
          <p14:tracePt t="53210" x="6648450" y="4527550"/>
          <p14:tracePt t="53239" x="6673850" y="4603750"/>
          <p14:tracePt t="53267" x="6705600" y="4699000"/>
          <p14:tracePt t="53306" x="6731000" y="4838700"/>
          <p14:tracePt t="53333" x="6750050" y="4902200"/>
          <p14:tracePt t="53361" x="6762750" y="4902200"/>
          <p14:tracePt t="53480" x="6781800" y="4724400"/>
          <p14:tracePt t="53493" x="6781800" y="4629150"/>
          <p14:tracePt t="53535" x="6864350" y="4337050"/>
          <p14:tracePt t="53565" x="6877050" y="4254500"/>
          <p14:tracePt t="53589" x="6877050" y="4191000"/>
          <p14:tracePt t="53627" x="6940550" y="4032250"/>
          <p14:tracePt t="53656" x="6972300" y="3911600"/>
          <p14:tracePt t="53682" x="6972300" y="3886200"/>
          <p14:tracePt t="53807" x="6991350" y="3886200"/>
          <p14:tracePt t="53884" x="7004050" y="3905250"/>
          <p14:tracePt t="53913" x="7004050" y="3930650"/>
          <p14:tracePt t="53926" x="7004050" y="3943350"/>
          <p14:tracePt t="53953" x="6997700" y="4006850"/>
          <p14:tracePt t="53993" x="6953250" y="4146550"/>
          <p14:tracePt t="54022" x="6927850" y="4260850"/>
          <p14:tracePt t="54046" x="6908800" y="4356100"/>
          <p14:tracePt t="54085" x="6877050" y="4432300"/>
          <p14:tracePt t="54111" x="6870700" y="4483100"/>
          <p14:tracePt t="54150" x="6870700" y="4578350"/>
          <p14:tracePt t="54176" x="6858000" y="4641850"/>
          <p14:tracePt t="54191" x="6845300" y="4660900"/>
          <p14:tracePt t="54231" x="6838950" y="4692650"/>
          <p14:tracePt t="54258" x="6826250" y="4711700"/>
          <p14:tracePt t="54286" x="6826250" y="4724400"/>
          <p14:tracePt t="54312" x="6826250" y="4762500"/>
          <p14:tracePt t="54328" x="6826250" y="4781550"/>
          <p14:tracePt t="54343" x="6826250" y="4806950"/>
          <p14:tracePt t="54383" x="6826250" y="4870450"/>
          <p14:tracePt t="54412" x="6858000" y="4946650"/>
          <p14:tracePt t="54425" x="6902450" y="4972050"/>
          <p14:tracePt t="54452" x="7156450" y="5022850"/>
          <p14:tracePt t="54494" x="7543800" y="5035550"/>
          <p14:tracePt t="54517" x="7550150" y="5016500"/>
          <p14:tracePt t="54595" x="7550150" y="4965700"/>
          <p14:tracePt t="54634" x="7531100" y="4953000"/>
          <p14:tracePt t="54791" x="7518400" y="4953000"/>
          <p14:tracePt t="54875" x="7505700" y="4959350"/>
          <p14:tracePt t="54916" x="7486650" y="4991100"/>
          <p14:tracePt t="55011" x="7473950" y="5035550"/>
          <p14:tracePt t="55039" x="7473950" y="5060950"/>
          <p14:tracePt t="55067" x="7467600" y="5067300"/>
          <p14:tracePt t="55107" x="7435850" y="5080000"/>
          <p14:tracePt t="55134" x="7423150" y="5086350"/>
          <p14:tracePt t="55161" x="7410450" y="5099050"/>
          <p14:tracePt t="55345" x="7404100" y="5149850"/>
          <p14:tracePt t="55360" x="7397750" y="5162550"/>
          <p14:tracePt t="55376" x="7397750" y="5187950"/>
          <p14:tracePt t="55415" x="7404100" y="5245100"/>
          <p14:tracePt t="55455" x="7404100" y="5257800"/>
          <p14:tracePt t="55493" x="7423150" y="5257800"/>
          <p14:tracePt t="55533" x="7461250" y="5251450"/>
          <p14:tracePt t="55547" x="7499350" y="5219700"/>
          <p14:tracePt t="55588" x="7772400" y="5105400"/>
          <p14:tracePt t="55618" x="7981950" y="4965700"/>
          <p14:tracePt t="55647" x="8077200" y="4870450"/>
          <p14:tracePt t="55674" x="8197850" y="4756150"/>
          <p14:tracePt t="55714" x="8502650" y="4527550"/>
          <p14:tracePt t="55743" x="8648700" y="4413250"/>
          <p14:tracePt t="55773" x="8756650" y="4273550"/>
          <p14:tracePt t="55804" x="8883650" y="4108450"/>
          <p14:tracePt t="55835" x="8940800" y="4019550"/>
          <p14:tracePt t="55849" x="8947150" y="4000500"/>
          <p14:tracePt t="55875" x="8947150" y="3994150"/>
          <p14:tracePt t="55918" x="8959850" y="3949700"/>
          <p14:tracePt t="55944" x="8966200" y="3930650"/>
          <p14:tracePt t="55971" x="8966200" y="3917950"/>
          <p14:tracePt t="56021" x="8934450" y="3892550"/>
          <p14:tracePt t="56048" x="8896350" y="3860800"/>
          <p14:tracePt t="56088" x="8832850" y="3765550"/>
          <p14:tracePt t="56116" x="8775700" y="3625850"/>
          <p14:tracePt t="56142" x="8763000" y="35941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YbxTHtvIdA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47507" y="736053"/>
            <a:ext cx="9544493" cy="536877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8436" y="1143000"/>
            <a:ext cx="2834640" cy="2377440"/>
          </a:xfrm>
        </p:spPr>
        <p:txBody>
          <a:bodyPr/>
          <a:lstStyle/>
          <a:p>
            <a:r>
              <a:rPr lang="en-SG" dirty="0" smtClean="0"/>
              <a:t>Case Study</a:t>
            </a:r>
            <a:endParaRPr lang="en-SG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436" y="3494176"/>
            <a:ext cx="2834640" cy="2321990"/>
          </a:xfrm>
        </p:spPr>
        <p:txBody>
          <a:bodyPr/>
          <a:lstStyle/>
          <a:p>
            <a:r>
              <a:rPr lang="en-SG" dirty="0" smtClean="0"/>
              <a:t>This is a manual system. </a:t>
            </a:r>
          </a:p>
          <a:p>
            <a:r>
              <a:rPr lang="en-SG" dirty="0" smtClean="0"/>
              <a:t>How could we automate this system to achieve flow control?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6696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4" y="1411187"/>
            <a:ext cx="2834640" cy="2377440"/>
          </a:xfrm>
        </p:spPr>
        <p:txBody>
          <a:bodyPr/>
          <a:lstStyle/>
          <a:p>
            <a:r>
              <a:rPr lang="en-SG" dirty="0" smtClean="0"/>
              <a:t>Case Study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761" y="3750548"/>
            <a:ext cx="2090071" cy="2321990"/>
          </a:xfrm>
        </p:spPr>
        <p:txBody>
          <a:bodyPr/>
          <a:lstStyle/>
          <a:p>
            <a:r>
              <a:rPr lang="en-SG" dirty="0" smtClean="0"/>
              <a:t>This is a manual system. </a:t>
            </a:r>
          </a:p>
          <a:p>
            <a:r>
              <a:rPr lang="en-SG" dirty="0" smtClean="0"/>
              <a:t>How could we automate this system to achieve flow control?</a:t>
            </a:r>
            <a:endParaRPr lang="en-SG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657600" y="345441"/>
            <a:ext cx="8006080" cy="6116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49999" y="2489399"/>
            <a:ext cx="122180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SG" dirty="0" smtClean="0"/>
              <a:t>Flowmeter</a:t>
            </a:r>
          </a:p>
          <a:p>
            <a:pPr algn="ctr"/>
            <a:r>
              <a:rPr lang="en-SG" dirty="0" smtClean="0"/>
              <a:t>Sensor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9794239" y="1650722"/>
            <a:ext cx="7777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dirty="0" smtClean="0"/>
              <a:t>Motor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9631679" y="3686909"/>
            <a:ext cx="7489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dirty="0"/>
              <a:t>P</a:t>
            </a:r>
            <a:r>
              <a:rPr lang="en-SG" dirty="0" smtClean="0"/>
              <a:t>ump</a:t>
            </a:r>
            <a:endParaRPr lang="en-SG" dirty="0"/>
          </a:p>
        </p:txBody>
      </p:sp>
      <p:sp>
        <p:nvSpPr>
          <p:cNvPr id="10" name="TextBox 9"/>
          <p:cNvSpPr txBox="1"/>
          <p:nvPr/>
        </p:nvSpPr>
        <p:spPr>
          <a:xfrm>
            <a:off x="3657600" y="1489392"/>
            <a:ext cx="6062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dirty="0" smtClean="0"/>
              <a:t>VSD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7995921" y="4910355"/>
            <a:ext cx="8996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dirty="0" smtClean="0"/>
              <a:t>Control</a:t>
            </a:r>
          </a:p>
          <a:p>
            <a:r>
              <a:rPr lang="en-SG" dirty="0" smtClean="0"/>
              <a:t>Valve</a:t>
            </a:r>
            <a:endParaRPr lang="en-SG" dirty="0"/>
          </a:p>
        </p:txBody>
      </p:sp>
      <p:sp>
        <p:nvSpPr>
          <p:cNvPr id="12" name="TextBox 11"/>
          <p:cNvSpPr txBox="1"/>
          <p:nvPr/>
        </p:nvSpPr>
        <p:spPr>
          <a:xfrm>
            <a:off x="7010590" y="5686058"/>
            <a:ext cx="130009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dirty="0" smtClean="0"/>
              <a:t>Pressure</a:t>
            </a:r>
          </a:p>
          <a:p>
            <a:r>
              <a:rPr lang="en-SG" dirty="0" smtClean="0"/>
              <a:t>Transmitter</a:t>
            </a:r>
            <a:endParaRPr lang="en-SG" dirty="0"/>
          </a:p>
        </p:txBody>
      </p:sp>
      <p:sp>
        <p:nvSpPr>
          <p:cNvPr id="13" name="Down Arrow 12"/>
          <p:cNvSpPr/>
          <p:nvPr/>
        </p:nvSpPr>
        <p:spPr>
          <a:xfrm flipV="1">
            <a:off x="7571808" y="5279687"/>
            <a:ext cx="213360" cy="406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5605114" y="5686058"/>
            <a:ext cx="142513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dirty="0" smtClean="0"/>
              <a:t>Temperature</a:t>
            </a:r>
          </a:p>
          <a:p>
            <a:r>
              <a:rPr lang="en-SG" dirty="0" smtClean="0"/>
              <a:t>Sensor (RTD)</a:t>
            </a:r>
            <a:endParaRPr lang="en-SG" dirty="0"/>
          </a:p>
        </p:txBody>
      </p:sp>
      <p:sp>
        <p:nvSpPr>
          <p:cNvPr id="15" name="Down Arrow 14"/>
          <p:cNvSpPr/>
          <p:nvPr/>
        </p:nvSpPr>
        <p:spPr>
          <a:xfrm rot="1695685" flipV="1">
            <a:off x="6673617" y="5090294"/>
            <a:ext cx="320972" cy="6765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Down Arrow 15"/>
          <p:cNvSpPr/>
          <p:nvPr/>
        </p:nvSpPr>
        <p:spPr>
          <a:xfrm>
            <a:off x="6834103" y="3159760"/>
            <a:ext cx="301523" cy="279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Down Arrow 16"/>
          <p:cNvSpPr/>
          <p:nvPr/>
        </p:nvSpPr>
        <p:spPr>
          <a:xfrm flipV="1">
            <a:off x="6732693" y="2069113"/>
            <a:ext cx="277897" cy="355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7406753" y="1121827"/>
            <a:ext cx="117833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SG" sz="1600" dirty="0" smtClean="0"/>
              <a:t>Flowmeter</a:t>
            </a:r>
          </a:p>
          <a:p>
            <a:pPr algn="ctr"/>
            <a:r>
              <a:rPr lang="en-SG" sz="1600" dirty="0" smtClean="0"/>
              <a:t>Transmitter</a:t>
            </a:r>
            <a:endParaRPr lang="en-SG" sz="1600" dirty="0"/>
          </a:p>
        </p:txBody>
      </p:sp>
      <p:pic>
        <p:nvPicPr>
          <p:cNvPr id="19" name="Content Placeholder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685" y="1085016"/>
            <a:ext cx="2468614" cy="1178084"/>
          </a:xfrm>
          <a:prstGeom prst="rect">
            <a:avLst/>
          </a:prstGeom>
        </p:spPr>
      </p:pic>
      <p:cxnSp>
        <p:nvCxnSpPr>
          <p:cNvPr id="20" name="Elbow Connector 19"/>
          <p:cNvCxnSpPr/>
          <p:nvPr/>
        </p:nvCxnSpPr>
        <p:spPr>
          <a:xfrm rot="10800000" flipV="1">
            <a:off x="2115884" y="829340"/>
            <a:ext cx="5340032" cy="231646"/>
          </a:xfrm>
          <a:prstGeom prst="bentConnector3">
            <a:avLst>
              <a:gd name="adj1" fmla="val 99578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rot="10800000" flipV="1">
            <a:off x="1998927" y="635778"/>
            <a:ext cx="6135222" cy="458422"/>
          </a:xfrm>
          <a:prstGeom prst="bentConnector3">
            <a:avLst>
              <a:gd name="adj1" fmla="val 99565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10800000">
            <a:off x="1995486" y="2289340"/>
            <a:ext cx="5576323" cy="2903699"/>
          </a:xfrm>
          <a:prstGeom prst="bentConnector3">
            <a:avLst>
              <a:gd name="adj1" fmla="val 100147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 rot="10800000">
            <a:off x="2137025" y="2242481"/>
            <a:ext cx="4756066" cy="2755994"/>
          </a:xfrm>
          <a:prstGeom prst="bentConnector3">
            <a:avLst>
              <a:gd name="adj1" fmla="val 9963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rved Up Arrow 40"/>
          <p:cNvSpPr/>
          <p:nvPr/>
        </p:nvSpPr>
        <p:spPr>
          <a:xfrm flipV="1">
            <a:off x="1775637" y="961705"/>
            <a:ext cx="2185092" cy="459604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6" name="Right Arrow 45"/>
          <p:cNvSpPr/>
          <p:nvPr/>
        </p:nvSpPr>
        <p:spPr>
          <a:xfrm>
            <a:off x="4412512" y="2020054"/>
            <a:ext cx="371135" cy="469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TextBox 46"/>
          <p:cNvSpPr txBox="1"/>
          <p:nvPr/>
        </p:nvSpPr>
        <p:spPr>
          <a:xfrm>
            <a:off x="3090672" y="275336"/>
            <a:ext cx="232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Flowrate 4-20mA to AI</a:t>
            </a:r>
            <a:endParaRPr lang="en-SG" dirty="0"/>
          </a:p>
        </p:txBody>
      </p:sp>
      <p:sp>
        <p:nvSpPr>
          <p:cNvPr id="48" name="TextBox 47"/>
          <p:cNvSpPr txBox="1"/>
          <p:nvPr/>
        </p:nvSpPr>
        <p:spPr>
          <a:xfrm>
            <a:off x="2538157" y="884421"/>
            <a:ext cx="1200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0-10V</a:t>
            </a:r>
          </a:p>
          <a:p>
            <a:r>
              <a:rPr lang="en-SG" dirty="0" smtClean="0"/>
              <a:t>AQ to VSD</a:t>
            </a:r>
            <a:endParaRPr lang="en-SG" dirty="0"/>
          </a:p>
        </p:txBody>
      </p:sp>
      <p:sp>
        <p:nvSpPr>
          <p:cNvPr id="49" name="TextBox 48"/>
          <p:cNvSpPr txBox="1"/>
          <p:nvPr/>
        </p:nvSpPr>
        <p:spPr>
          <a:xfrm>
            <a:off x="2181680" y="4354768"/>
            <a:ext cx="1913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Resistance </a:t>
            </a:r>
          </a:p>
          <a:p>
            <a:r>
              <a:rPr lang="en-SG" dirty="0" smtClean="0"/>
              <a:t>Temperature to AI</a:t>
            </a:r>
            <a:endParaRPr lang="en-SG" dirty="0"/>
          </a:p>
        </p:txBody>
      </p:sp>
      <p:sp>
        <p:nvSpPr>
          <p:cNvPr id="50" name="TextBox 49"/>
          <p:cNvSpPr txBox="1"/>
          <p:nvPr/>
        </p:nvSpPr>
        <p:spPr>
          <a:xfrm>
            <a:off x="822316" y="5181438"/>
            <a:ext cx="2609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Pressure of water in tank </a:t>
            </a:r>
          </a:p>
          <a:p>
            <a:r>
              <a:rPr lang="en-SG" dirty="0" smtClean="0"/>
              <a:t>(Measure Level mmH2O) </a:t>
            </a:r>
          </a:p>
          <a:p>
            <a:r>
              <a:rPr lang="en-SG" dirty="0" smtClean="0"/>
              <a:t>to AI</a:t>
            </a:r>
            <a:endParaRPr lang="en-SG" dirty="0"/>
          </a:p>
        </p:txBody>
      </p:sp>
      <p:pic>
        <p:nvPicPr>
          <p:cNvPr id="51" name="Picture 50"/>
          <p:cNvPicPr/>
          <p:nvPr/>
        </p:nvPicPr>
        <p:blipFill rotWithShape="1">
          <a:blip r:embed="rId8"/>
          <a:srcRect l="26375" t="35088" r="25341" b="37918"/>
          <a:stretch/>
        </p:blipFill>
        <p:spPr bwMode="auto">
          <a:xfrm>
            <a:off x="197866" y="2352664"/>
            <a:ext cx="1158949" cy="8506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3" name="Straight Connector 52"/>
          <p:cNvCxnSpPr/>
          <p:nvPr/>
        </p:nvCxnSpPr>
        <p:spPr>
          <a:xfrm flipH="1">
            <a:off x="1039283" y="2071936"/>
            <a:ext cx="4234" cy="34109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Audio 5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9208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043"/>
    </mc:Choice>
    <mc:Fallback>
      <p:transition spd="slow" advTm="153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0.41914 -0.0576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51" y="-289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  <p:bldLst>
      <p:bldP spid="41" grpId="0" animBg="1"/>
      <p:bldP spid="46" grpId="0" animBg="1"/>
      <p:bldP spid="47" grpId="0"/>
      <p:bldP spid="48" grpId="0"/>
      <p:bldP spid="49" grpId="0"/>
      <p:bldP spid="50" grpId="0"/>
    </p:bldLst>
  </p:timing>
  <p:extLst>
    <p:ext uri="{3A86A75C-4F4B-4683-9AE1-C65F6400EC91}">
      <p14:laserTraceLst xmlns:p14="http://schemas.microsoft.com/office/powerpoint/2010/main">
        <p14:tracePtLst>
          <p14:tracePt t="394" x="6203950" y="3784600"/>
          <p14:tracePt t="852" x="6172200" y="3778250"/>
          <p14:tracePt t="889" x="6159500" y="3759200"/>
          <p14:tracePt t="1215" x="6159500" y="3746500"/>
          <p14:tracePt t="2420" x="6330950" y="3733800"/>
          <p14:tracePt t="2451" x="7099300" y="3892550"/>
          <p14:tracePt t="2470" x="7715250" y="4000500"/>
          <p14:tracePt t="2501" x="8604250" y="4279900"/>
          <p14:tracePt t="2525" x="9093200" y="4368800"/>
          <p14:tracePt t="2560" x="10236200" y="4387850"/>
          <p14:tracePt t="2585" x="11334750" y="4330700"/>
          <p14:tracePt t="2942" x="12058650" y="2489200"/>
          <p14:tracePt t="2982" x="11823700" y="2406650"/>
          <p14:tracePt t="3005" x="11715750" y="2368550"/>
          <p14:tracePt t="3042" x="11493500" y="2235200"/>
          <p14:tracePt t="3077" x="11233150" y="2095500"/>
          <p14:tracePt t="3102" x="11036300" y="2044700"/>
          <p14:tracePt t="3136" x="10750550" y="2051050"/>
          <p14:tracePt t="3162" x="10414000" y="2152650"/>
          <p14:tracePt t="3196" x="10096500" y="2241550"/>
          <p14:tracePt t="3232" x="10052050" y="2260600"/>
          <p14:tracePt t="3255" x="10039350" y="2260600"/>
          <p14:tracePt t="3293" x="9918700" y="2343150"/>
          <p14:tracePt t="3318" x="9759950" y="2451100"/>
          <p14:tracePt t="3353" x="9404350" y="2755900"/>
          <p14:tracePt t="3388" x="9156700" y="3067050"/>
          <p14:tracePt t="3411" x="9067800" y="3219450"/>
          <p14:tracePt t="3447" x="8959850" y="3613150"/>
          <p14:tracePt t="3460" x="8902700" y="3848100"/>
          <p14:tracePt t="3499" x="8737600" y="4514850"/>
          <p14:tracePt t="3524" x="8699500" y="4908550"/>
          <p14:tracePt t="3560" x="8763000" y="5245100"/>
          <p14:tracePt t="3585" x="8858250" y="5397500"/>
          <p14:tracePt t="3621" x="9080500" y="5524500"/>
          <p14:tracePt t="3656" x="9207500" y="5568950"/>
          <p14:tracePt t="3680" x="9213850" y="5568950"/>
          <p14:tracePt t="3715" x="9226550" y="5581650"/>
          <p14:tracePt t="3727" x="9226550" y="5588000"/>
          <p14:tracePt t="3774" x="9226550" y="5619750"/>
          <p14:tracePt t="3810" x="9239250" y="5632450"/>
          <p14:tracePt t="3836" x="9239250" y="5645150"/>
          <p14:tracePt t="3895" x="9239250" y="5670550"/>
          <p14:tracePt t="3931" x="9258300" y="5676900"/>
          <p14:tracePt t="3968" x="9334500" y="5676900"/>
          <p14:tracePt t="4003" x="9391650" y="5638800"/>
          <p14:tracePt t="4033" x="9544050" y="5505450"/>
          <p14:tracePt t="4058" x="9671050" y="5314950"/>
          <p14:tracePt t="4093" x="9880600" y="4851400"/>
          <p14:tracePt t="4118" x="10020300" y="4394200"/>
          <p14:tracePt t="4154" x="10147300" y="3771900"/>
          <p14:tracePt t="4180" x="10280650" y="3308350"/>
          <p14:tracePt t="4216" x="10293350" y="3035300"/>
          <p14:tracePt t="4240" x="10293350" y="2933700"/>
          <p14:tracePt t="4276" x="10267950" y="2819400"/>
          <p14:tracePt t="4302" x="10255250" y="2736850"/>
          <p14:tracePt t="4337" x="10172700" y="2540000"/>
          <p14:tracePt t="4373" x="9969500" y="2279650"/>
          <p14:tracePt t="4396" x="9829800" y="2133600"/>
          <p14:tracePt t="4431" x="9753600" y="2019300"/>
          <p14:tracePt t="4466" x="9721850" y="1981200"/>
          <p14:tracePt t="4491" x="9683750" y="1974850"/>
          <p14:tracePt t="4528" x="9607550" y="1911350"/>
          <p14:tracePt t="4585" x="9607550" y="1892300"/>
          <p14:tracePt t="4626" x="9677400" y="1854200"/>
          <p14:tracePt t="4657" x="9734550" y="1822450"/>
          <p14:tracePt t="4686" x="9766300" y="1816100"/>
          <p14:tracePt t="4715" x="9810750" y="1816100"/>
          <p14:tracePt t="4742" x="9982200" y="1854200"/>
          <p14:tracePt t="4783" x="10064750" y="1866900"/>
          <p14:tracePt t="5103" x="10090150" y="1866900"/>
          <p14:tracePt t="5142" x="10128250" y="2006600"/>
          <p14:tracePt t="5169" x="10153650" y="2114550"/>
          <p14:tracePt t="5206" x="10160000" y="2241550"/>
          <p14:tracePt t="5247" x="10179050" y="2393950"/>
          <p14:tracePt t="5271" x="10147300" y="2565400"/>
          <p14:tracePt t="5298" x="10083800" y="2819400"/>
          <p14:tracePt t="5322" x="10083800" y="2997200"/>
          <p14:tracePt t="5358" x="10058400" y="3162300"/>
          <p14:tracePt t="5383" x="10039350" y="3194050"/>
          <p14:tracePt t="5421" x="10039350" y="3257550"/>
          <p14:tracePt t="5446" x="10026650" y="3295650"/>
          <p14:tracePt t="5484" x="10013950" y="3340100"/>
          <p14:tracePt t="5508" x="10001250" y="3378200"/>
          <p14:tracePt t="5548" x="9988550" y="3416300"/>
          <p14:tracePt t="5575" x="9988550" y="3441700"/>
          <p14:tracePt t="5602" x="9975850" y="3486150"/>
          <p14:tracePt t="5642" x="9918700" y="3556000"/>
          <p14:tracePt t="5670" x="9874250" y="3619500"/>
          <p14:tracePt t="5698" x="9823450" y="3689350"/>
          <p14:tracePt t="5725" x="9798050" y="3740150"/>
          <p14:tracePt t="5752" x="9798050" y="3759200"/>
          <p14:tracePt t="5885" x="9772650" y="3759200"/>
          <p14:tracePt t="5913" x="9677400" y="3759200"/>
          <p14:tracePt t="5944" x="9480550" y="3733800"/>
          <p14:tracePt t="5976" x="9163050" y="3676650"/>
          <p14:tracePt t="6008" x="8756650" y="3663950"/>
          <p14:tracePt t="6046" x="8248650" y="3657600"/>
          <p14:tracePt t="6081" x="7950200" y="3670300"/>
          <p14:tracePt t="6112" x="7715250" y="3670300"/>
          <p14:tracePt t="6143" x="7404100" y="3670300"/>
          <p14:tracePt t="6174" x="7086600" y="3689350"/>
          <p14:tracePt t="6206" x="6832600" y="3689350"/>
          <p14:tracePt t="6237" x="6737350" y="3676650"/>
          <p14:tracePt t="6341" x="6737350" y="3606800"/>
          <p14:tracePt t="6371" x="6750050" y="3600450"/>
          <p14:tracePt t="6402" x="6750050" y="3587750"/>
          <p14:tracePt t="6429" x="6750050" y="3568700"/>
          <p14:tracePt t="6460" x="6743700" y="3543300"/>
          <p14:tracePt t="6491" x="6470650" y="3524250"/>
          <p14:tracePt t="6523" x="5797550" y="3352800"/>
          <p14:tracePt t="6556" x="4895850" y="3117850"/>
          <p14:tracePt t="6587" x="4419600" y="2978150"/>
          <p14:tracePt t="6617" x="4127500" y="2901950"/>
          <p14:tracePt t="6646" x="3930650" y="2857500"/>
          <p14:tracePt t="6691" x="3930650" y="2844800"/>
          <p14:tracePt t="6751" x="3911600" y="2844800"/>
          <p14:tracePt t="6781" x="3898900" y="2825750"/>
          <p14:tracePt t="6809" x="3676650" y="2787650"/>
          <p14:tracePt t="6836" x="3429000" y="2787650"/>
          <p14:tracePt t="6876" x="3289300" y="2787650"/>
          <p14:tracePt t="6992" x="3282950" y="2768600"/>
          <p14:tracePt t="7032" x="3257550" y="2749550"/>
          <p14:tracePt t="7059" x="3251200" y="2717800"/>
          <p14:tracePt t="7086" x="3244850" y="2711450"/>
          <p14:tracePt t="7139" x="3213100" y="2692400"/>
          <p14:tracePt t="7178" x="3200400" y="2692400"/>
          <p14:tracePt t="7374" x="3251200" y="2749550"/>
          <p14:tracePt t="7401" x="3270250" y="2768600"/>
          <p14:tracePt t="14326" x="3270250" y="2647950"/>
          <p14:tracePt t="14358" x="3257550" y="2413000"/>
          <p14:tracePt t="14374" x="3219450" y="2317750"/>
          <p14:tracePt t="14410" x="3079750" y="2101850"/>
          <p14:tracePt t="14441" x="2927350" y="1841500"/>
          <p14:tracePt t="14457" x="2857500" y="1733550"/>
          <p14:tracePt t="14491" x="2762250" y="1606550"/>
          <p14:tracePt t="14523" x="2686050" y="1543050"/>
          <p14:tracePt t="14554" x="2559050" y="1339850"/>
          <p14:tracePt t="14586" x="2400300" y="1130300"/>
          <p14:tracePt t="14601" x="2387600" y="1117600"/>
          <p14:tracePt t="14632" x="2368550" y="1098550"/>
          <p14:tracePt t="14753" x="2355850" y="1085850"/>
          <p14:tracePt t="14783" x="2317750" y="1066800"/>
          <p14:tracePt t="14811" x="2292350" y="1066800"/>
          <p14:tracePt t="14841" x="2286000" y="1079500"/>
          <p14:tracePt t="14992" x="2260600" y="1092200"/>
          <p14:tracePt t="15036" x="2171700" y="1155700"/>
          <p14:tracePt t="15051" x="2139950" y="1181100"/>
          <p14:tracePt t="15081" x="2057400" y="1225550"/>
          <p14:tracePt t="15109" x="2006600" y="1257300"/>
          <p14:tracePt t="15138" x="2000250" y="1263650"/>
          <p14:tracePt t="15181" x="1968500" y="1257300"/>
          <p14:tracePt t="15209" x="1847850" y="1244600"/>
          <p14:tracePt t="15252" x="1752600" y="1263650"/>
          <p14:tracePt t="15283" x="1733550" y="1263650"/>
          <p14:tracePt t="15314" x="1651000" y="1263650"/>
          <p14:tracePt t="15344" x="1511300" y="1244600"/>
          <p14:tracePt t="15375" x="1358900" y="1187450"/>
          <p14:tracePt t="15404" x="1282700" y="1155700"/>
          <p14:tracePt t="15435" x="1212850" y="1143000"/>
          <p14:tracePt t="15452" x="1174750" y="1143000"/>
          <p14:tracePt t="15483" x="1117600" y="1143000"/>
          <p14:tracePt t="15514" x="1066800" y="1143000"/>
          <p14:tracePt t="15544" x="977900" y="1123950"/>
          <p14:tracePt t="15574" x="774700" y="1073150"/>
          <p14:tracePt t="15605" x="622300" y="1041400"/>
          <p14:tracePt t="15638" x="596900" y="1022350"/>
          <p14:tracePt t="15700" x="508000" y="1041400"/>
          <p14:tracePt t="15731" x="444500" y="1085850"/>
          <p14:tracePt t="15759" x="393700" y="1130300"/>
          <p14:tracePt t="15774" x="387350" y="1143000"/>
          <p14:tracePt t="15804" x="342900" y="1206500"/>
          <p14:tracePt t="15832" x="317500" y="1250950"/>
          <p14:tracePt t="15862" x="311150" y="1276350"/>
          <p14:tracePt t="15892" x="298450" y="1314450"/>
          <p14:tracePt t="15922" x="241300" y="1377950"/>
          <p14:tracePt t="15998" x="215900" y="1428750"/>
          <p14:tracePt t="16026" x="171450" y="1504950"/>
          <p14:tracePt t="16056" x="139700" y="1612900"/>
          <p14:tracePt t="16089" x="120650" y="1727200"/>
          <p14:tracePt t="16122" x="76200" y="1892300"/>
          <p14:tracePt t="16154" x="69850" y="1974850"/>
          <p14:tracePt t="16185" x="69850" y="2025650"/>
          <p14:tracePt t="16217" x="44450" y="2120900"/>
          <p14:tracePt t="16248" x="44450" y="2254250"/>
          <p14:tracePt t="16279" x="82550" y="2349500"/>
          <p14:tracePt t="16297" x="133350" y="2381250"/>
          <p14:tracePt t="16327" x="273050" y="2413000"/>
          <p14:tracePt t="16356" x="482600" y="2451100"/>
          <p14:tracePt t="16386" x="654050" y="2470150"/>
          <p14:tracePt t="16417" x="927100" y="2451100"/>
          <p14:tracePt t="16459" x="1225550" y="2457450"/>
          <p14:tracePt t="16474" x="1257300" y="2470150"/>
          <p14:tracePt t="16505" x="1301750" y="2476500"/>
          <p14:tracePt t="16536" x="1498600" y="2425700"/>
          <p14:tracePt t="16565" x="1720850" y="2406650"/>
          <p14:tracePt t="16596" x="1803400" y="2419350"/>
          <p14:tracePt t="16687" x="1930400" y="2387600"/>
          <p14:tracePt t="16717" x="2012950" y="2355850"/>
          <p14:tracePt t="16749" x="2025650" y="2355850"/>
          <p14:tracePt t="16792" x="2089150" y="2336800"/>
          <p14:tracePt t="16822" x="2165350" y="2317750"/>
          <p14:tracePt t="16867" x="2184400" y="2305050"/>
          <p14:tracePt t="16897" x="2247900" y="2247900"/>
          <p14:tracePt t="16926" x="2305050" y="2165350"/>
          <p14:tracePt t="16971" x="2406650" y="1924050"/>
          <p14:tracePt t="17001" x="2463800" y="1835150"/>
          <p14:tracePt t="17031" x="2489200" y="1733550"/>
          <p14:tracePt t="17060" x="2514600" y="1625600"/>
          <p14:tracePt t="17105" x="2527300" y="1568450"/>
          <p14:tracePt t="17149" x="2540000" y="1511300"/>
          <p14:tracePt t="17192" x="2540000" y="1492250"/>
          <p14:tracePt t="17222" x="2311400" y="1314450"/>
          <p14:tracePt t="17251" x="1778000" y="914400"/>
          <p14:tracePt t="17280" x="1200150" y="539750"/>
          <p14:tracePt t="17310" x="1079500" y="469900"/>
          <p14:tracePt t="17394" x="1047750" y="527050"/>
          <p14:tracePt t="17509" x="1009650" y="571500"/>
          <p14:tracePt t="17523" x="996950" y="603250"/>
          <p14:tracePt t="17566" x="889000" y="736600"/>
          <p14:tracePt t="17596" x="857250" y="838200"/>
          <p14:tracePt t="17632" x="819150" y="1028700"/>
          <p14:tracePt t="17673" x="666750" y="1301750"/>
          <p14:tracePt t="17691" x="641350" y="1371600"/>
          <p14:tracePt t="17729" x="552450" y="1517650"/>
          <p14:tracePt t="17840" x="552450" y="1536700"/>
          <p14:tracePt t="17878" x="552450" y="1555750"/>
          <p14:tracePt t="17920" x="577850" y="1638300"/>
          <p14:tracePt t="17955" x="603250" y="1689100"/>
          <p14:tracePt t="18022" x="603250" y="1701800"/>
          <p14:tracePt t="18057" x="596900" y="1765300"/>
          <p14:tracePt t="18073" x="565150" y="1835150"/>
          <p14:tracePt t="18106" x="546100" y="2063750"/>
          <p14:tracePt t="18140" x="622300" y="2374900"/>
          <p14:tracePt t="18180" x="660400" y="2559050"/>
          <p14:tracePt t="18213" x="660400" y="2571750"/>
          <p14:tracePt t="18244" x="577850" y="2514600"/>
          <p14:tracePt t="18275" x="450850" y="2432050"/>
          <p14:tracePt t="18322" x="444500" y="2425700"/>
          <p14:tracePt t="18340" x="419100" y="2419350"/>
          <p14:tracePt t="18385" x="279400" y="2374900"/>
          <p14:tracePt t="18566" x="260350" y="2387600"/>
          <p14:tracePt t="18597" x="203200" y="2444750"/>
          <p14:tracePt t="18641" x="165100" y="2565400"/>
          <p14:tracePt t="18657" x="158750" y="2616200"/>
          <p14:tracePt t="18673" x="139700" y="2673350"/>
          <p14:tracePt t="18703" x="101600" y="2774950"/>
          <p14:tracePt t="18734" x="95250" y="2895600"/>
          <p14:tracePt t="18776" x="95250" y="2933700"/>
          <p14:tracePt t="18822" x="88900" y="2971800"/>
          <p14:tracePt t="18853" x="88900" y="3048000"/>
          <p14:tracePt t="18868" x="88900" y="3079750"/>
          <p14:tracePt t="18899" x="95250" y="3149600"/>
          <p14:tracePt t="18929" x="158750" y="3213100"/>
          <p14:tracePt t="18958" x="285750" y="3244850"/>
          <p14:tracePt t="18975" x="381000" y="3263900"/>
          <p14:tracePt t="19004" x="501650" y="3270250"/>
          <p14:tracePt t="19035" x="615950" y="3270250"/>
          <p14:tracePt t="19077" x="889000" y="3302000"/>
          <p14:tracePt t="19109" x="1009650" y="3333750"/>
          <p14:tracePt t="19123" x="1028700" y="3359150"/>
          <p14:tracePt t="19154" x="1212850" y="3441700"/>
          <p14:tracePt t="19184" x="1333500" y="3460750"/>
          <p14:tracePt t="19229" x="1365250" y="3378200"/>
          <p14:tracePt t="19260" x="1454150" y="3168650"/>
          <p14:tracePt t="19291" x="1606550" y="2959100"/>
          <p14:tracePt t="19325" x="1657350" y="2825750"/>
          <p14:tracePt t="19357" x="1657350" y="2755900"/>
          <p14:tracePt t="19389" x="1612900" y="2679700"/>
          <p14:tracePt t="19420" x="1524000" y="2578100"/>
          <p14:tracePt t="19451" x="1447800" y="2463800"/>
          <p14:tracePt t="19467" x="1447800" y="2451100"/>
          <p14:tracePt t="19544" x="1397000" y="2476500"/>
          <p14:tracePt t="19579" x="1257300" y="2571750"/>
          <p14:tracePt t="19613" x="1035050" y="2616200"/>
          <p14:tracePt t="19648" x="717550" y="2565400"/>
          <p14:tracePt t="19683" x="635000" y="2527300"/>
          <p14:tracePt t="19732" x="603250" y="2527300"/>
          <p14:tracePt t="19764" x="457200" y="2552700"/>
          <p14:tracePt t="19797" x="400050" y="2584450"/>
          <p14:tracePt t="19830" x="400050" y="2616200"/>
          <p14:tracePt t="19863" x="387350" y="2692400"/>
          <p14:tracePt t="19898" x="387350" y="2787650"/>
          <p14:tracePt t="19915" x="387350" y="2813050"/>
          <p14:tracePt t="19948" x="393700" y="2857500"/>
          <p14:tracePt t="19965" x="387350" y="2901950"/>
          <p14:tracePt t="20013" x="387350" y="2927350"/>
          <p14:tracePt t="20046" x="412750" y="2927350"/>
          <p14:tracePt t="20078" x="457200" y="2959100"/>
          <p14:tracePt t="20094" x="520700" y="2990850"/>
          <p14:tracePt t="20126" x="641350" y="3035300"/>
          <p14:tracePt t="20159" x="647700" y="3035300"/>
          <p14:tracePt t="20208" x="666750" y="3035300"/>
          <p14:tracePt t="20289" x="679450" y="3035300"/>
          <p14:tracePt t="20323" x="711200" y="3022600"/>
          <p14:tracePt t="20356" x="723900" y="3009900"/>
          <p14:tracePt t="20405" x="723900" y="2997200"/>
          <p14:tracePt t="20438" x="723900" y="2978150"/>
          <p14:tracePt t="20472" x="742950" y="2971800"/>
          <p14:tracePt t="20505" x="787400" y="2997200"/>
          <p14:tracePt t="20537" x="825500" y="3016250"/>
          <p14:tracePt t="20555" x="838200" y="3035300"/>
          <p14:tracePt t="20603" x="895350" y="3054350"/>
          <p14:tracePt t="20636" x="1009650" y="3117850"/>
          <p14:tracePt t="20669" x="1028700" y="3117850"/>
          <p14:tracePt t="20735" x="1060450" y="3092450"/>
          <p14:tracePt t="20833" x="1079500" y="3092450"/>
          <p14:tracePt t="20866" x="1092200" y="3092450"/>
          <p14:tracePt t="20928" x="1123950" y="3092450"/>
          <p14:tracePt t="20962" x="1136650" y="3092450"/>
          <p14:tracePt t="21025" x="1155700" y="3092450"/>
          <p14:tracePt t="21138" x="1155700" y="3079750"/>
          <p14:tracePt t="21958" x="1231900" y="3086100"/>
          <p14:tracePt t="21973" x="1314450" y="3111500"/>
          <p14:tracePt t="22007" x="1530350" y="3149600"/>
          <p14:tracePt t="22024" x="1644650" y="3105150"/>
          <p14:tracePt t="22058" x="2044700" y="2838450"/>
          <p14:tracePt t="22091" x="2432050" y="2590800"/>
          <p14:tracePt t="22126" x="2749550" y="2362200"/>
          <p14:tracePt t="22162" x="2984500" y="2120900"/>
          <p14:tracePt t="22180" x="3073400" y="1981200"/>
          <p14:tracePt t="22212" x="3346450" y="1784350"/>
          <p14:tracePt t="22244" x="3790950" y="1689100"/>
          <p14:tracePt t="22278" x="3892550" y="1689100"/>
          <p14:tracePt t="22638" x="3905250" y="1657350"/>
          <p14:tracePt t="22822" x="3943350" y="1657350"/>
          <p14:tracePt t="22857" x="4032250" y="1657350"/>
          <p14:tracePt t="22893" x="4108450" y="1631950"/>
          <p14:tracePt t="22926" x="4305300" y="1574800"/>
          <p14:tracePt t="22960" x="4832350" y="1447800"/>
          <p14:tracePt t="22975" x="4940300" y="1428750"/>
          <p14:tracePt t="22978" x="4972050" y="1416050"/>
          <p14:tracePt t="23009" x="5022850" y="1409700"/>
          <p14:tracePt t="23166" x="5060950" y="1377950"/>
          <p14:tracePt t="23198" x="5245100" y="1314450"/>
          <p14:tracePt t="23234" x="5473700" y="1276350"/>
          <p14:tracePt t="23269" x="5746750" y="1225550"/>
          <p14:tracePt t="23303" x="5918200" y="1181100"/>
          <p14:tracePt t="23321" x="6045200" y="1143000"/>
          <p14:tracePt t="23358" x="6229350" y="1073150"/>
          <p14:tracePt t="23390" x="6502400" y="1066800"/>
          <p14:tracePt t="23423" x="6978650" y="1066800"/>
          <p14:tracePt t="23458" x="7372350" y="1035050"/>
          <p14:tracePt t="23475" x="7454900" y="1028700"/>
          <p14:tracePt t="23508" x="7562850" y="990600"/>
          <p14:tracePt t="23541" x="7835900" y="927100"/>
          <p14:tracePt t="23559" x="8026400" y="844550"/>
          <p14:tracePt t="23592" x="8248650" y="768350"/>
          <p14:tracePt t="23625" x="8274050" y="755650"/>
          <p14:tracePt t="23953" x="8248650" y="755650"/>
          <p14:tracePt t="24021" x="8235950" y="755650"/>
          <p14:tracePt t="24055" x="8235950" y="742950"/>
          <p14:tracePt t="24302" x="8204200" y="742950"/>
          <p14:tracePt t="24321" x="8191500" y="749300"/>
          <p14:tracePt t="24390" x="8172450" y="768350"/>
          <p14:tracePt t="24445" x="8159750" y="806450"/>
          <p14:tracePt t="24462" x="8147050" y="812800"/>
          <p14:tracePt t="24514" x="8020050" y="793750"/>
          <p14:tracePt t="24548" x="7810500" y="736600"/>
          <p14:tracePt t="24581" x="7588250" y="685800"/>
          <p14:tracePt t="24597" x="7524750" y="666750"/>
          <p14:tracePt t="24631" x="7410450" y="685800"/>
          <p14:tracePt t="24664" x="7270750" y="819150"/>
          <p14:tracePt t="24714" x="7150100" y="996950"/>
          <p14:tracePt t="24747" x="6997700" y="1327150"/>
          <p14:tracePt t="24766" x="6946900" y="1549400"/>
          <p14:tracePt t="24797" x="6934200" y="1822450"/>
          <p14:tracePt t="24830" x="6965950" y="2000250"/>
          <p14:tracePt t="24863" x="6978650" y="2012950"/>
          <p14:tracePt t="24926" x="7023100" y="1911350"/>
          <p14:tracePt t="24958" x="7073900" y="1746250"/>
          <p14:tracePt t="24975" x="7086600" y="1701800"/>
          <p14:tracePt t="25008" x="7086600" y="1689100"/>
          <p14:tracePt t="25056" x="7124700" y="1714500"/>
          <p14:tracePt t="25091" x="7232650" y="1911350"/>
          <p14:tracePt t="25125" x="7270750" y="2095500"/>
          <p14:tracePt t="25158" x="7270750" y="2108200"/>
          <p14:tracePt t="25207" x="7270750" y="2057400"/>
          <p14:tracePt t="25240" x="7296150" y="1930400"/>
          <p14:tracePt t="25273" x="7334250" y="1816100"/>
          <p14:tracePt t="25308" x="7353300" y="1765300"/>
          <p14:tracePt t="25356" x="7429500" y="1739900"/>
          <p14:tracePt t="25396" x="7543800" y="1739900"/>
          <p14:tracePt t="25476" x="7543800" y="1746250"/>
          <p14:tracePt t="25526" x="7543800" y="1758950"/>
          <p14:tracePt t="25688" x="7543800" y="1822450"/>
          <p14:tracePt t="25722" x="7505700" y="1968500"/>
          <p14:tracePt t="25756" x="7480300" y="2089150"/>
          <p14:tracePt t="25775" x="7480300" y="2127250"/>
          <p14:tracePt t="25809" x="7480300" y="2133600"/>
          <p14:tracePt t="25873" x="7473950" y="2101850"/>
          <p14:tracePt t="25907" x="7467600" y="2063750"/>
          <p14:tracePt t="26073" x="7543800" y="2070100"/>
          <p14:tracePt t="26110" x="7740650" y="2133600"/>
          <p14:tracePt t="26146" x="7975600" y="2171700"/>
          <p14:tracePt t="26165" x="8001000" y="2159000"/>
          <p14:tracePt t="26199" x="8020050" y="2108200"/>
          <p14:tracePt t="26214" x="8026400" y="2063750"/>
          <p14:tracePt t="26231" x="8026400" y="2025650"/>
          <p14:tracePt t="26263" x="8007350" y="1943100"/>
          <p14:tracePt t="26296" x="7988300" y="1885950"/>
          <p14:tracePt t="26329" x="7962900" y="1778000"/>
          <p14:tracePt t="26361" x="7981950" y="1689100"/>
          <p14:tracePt t="26393" x="7981950" y="1682750"/>
          <p14:tracePt t="26425" x="7994650" y="1682750"/>
          <p14:tracePt t="26458" x="7981950" y="1651000"/>
          <p14:tracePt t="26475" x="7912100" y="1619250"/>
          <p14:tracePt t="26508" x="7537450" y="1504950"/>
          <p14:tracePt t="26541" x="7366000" y="1492250"/>
          <p14:tracePt t="26608" x="7366000" y="1530350"/>
          <p14:tracePt t="26643" x="7372350" y="1631950"/>
          <p14:tracePt t="26674" x="7524750" y="1682750"/>
          <p14:tracePt t="26724" x="8128000" y="1555750"/>
          <p14:tracePt t="26757" x="8293100" y="1409700"/>
          <p14:tracePt t="26791" x="8420100" y="1117600"/>
          <p14:tracePt t="26827" x="8401050" y="812800"/>
          <p14:tracePt t="26842" x="8305800" y="742950"/>
          <p14:tracePt t="26877" x="8115300" y="685800"/>
          <p14:tracePt t="26926" x="7956550" y="850900"/>
          <p14:tracePt t="26942" x="7899400" y="1009650"/>
          <p14:tracePt t="26960" x="7829550" y="1212850"/>
          <p14:tracePt t="26977" x="7785100" y="1441450"/>
          <p14:tracePt t="27009" x="7874000" y="1689100"/>
          <p14:tracePt t="27042" x="8210550" y="1739900"/>
          <p14:tracePt t="27074" x="8413750" y="1581150"/>
          <p14:tracePt t="27123" x="8324850" y="939800"/>
          <p14:tracePt t="27160" x="7950200" y="482600"/>
          <p14:tracePt t="27195" x="7727950" y="355600"/>
          <p14:tracePt t="27211" x="7689850" y="374650"/>
          <p14:tracePt t="27244" x="7645400" y="615950"/>
          <p14:tracePt t="27277" x="7759700" y="1003300"/>
          <p14:tracePt t="27311" x="8134350" y="1187450"/>
          <p14:tracePt t="27344" x="8331200" y="1181100"/>
          <p14:tracePt t="27380" x="8369300" y="1009650"/>
          <p14:tracePt t="27415" x="8312150" y="762000"/>
          <p14:tracePt t="27450" x="8134350" y="584200"/>
          <p14:tracePt t="27466" x="8121650" y="571500"/>
          <p14:tracePt t="27502" x="8077200" y="641350"/>
          <p14:tracePt t="27535" x="8007350" y="933450"/>
          <p14:tracePt t="27570" x="8007350" y="1085850"/>
          <p14:tracePt t="27602" x="8020050" y="1085850"/>
          <p14:tracePt t="27648" x="8064500" y="844550"/>
          <p14:tracePt t="27666" x="8051800" y="762000"/>
          <p14:tracePt t="27698" x="8032750" y="685800"/>
          <p14:tracePt t="27777" x="8001000" y="698500"/>
          <p14:tracePt t="27808" x="7943850" y="838200"/>
          <p14:tracePt t="27841" x="7874000" y="996950"/>
          <p14:tracePt t="27873" x="8013700" y="1047750"/>
          <p14:tracePt t="27905" x="8051800" y="1060450"/>
          <p14:tracePt t="27970" x="8064500" y="984250"/>
          <p14:tracePt t="28004" x="7962900" y="927100"/>
          <p14:tracePt t="28038" x="7905750" y="933450"/>
          <p14:tracePt t="28072" x="7854950" y="1009650"/>
          <p14:tracePt t="28088" x="7842250" y="1054100"/>
          <p14:tracePt t="28122" x="7842250" y="1098550"/>
          <p14:tracePt t="28158" x="7905750" y="1079500"/>
          <p14:tracePt t="28196" x="7931150" y="1054100"/>
          <p14:tracePt t="28232" x="7931150" y="1035050"/>
          <p14:tracePt t="28266" x="7937500" y="1003300"/>
          <p14:tracePt t="28302" x="7943850" y="990600"/>
          <p14:tracePt t="28337" x="7962900" y="990600"/>
          <p14:tracePt t="28689" x="8032750" y="971550"/>
          <p14:tracePt t="28725" x="8039100" y="971550"/>
          <p14:tracePt t="29324" x="8064500" y="946150"/>
          <p14:tracePt t="29360" x="8070850" y="927100"/>
          <p14:tracePt t="30585" x="8058150" y="1009650"/>
          <p14:tracePt t="30602" x="8007350" y="1117600"/>
          <p14:tracePt t="30637" x="7943850" y="1549400"/>
          <p14:tracePt t="30655" x="7950200" y="1771650"/>
          <p14:tracePt t="30691" x="7975600" y="2254250"/>
          <p14:tracePt t="30724" x="7943850" y="2609850"/>
          <p14:tracePt t="30759" x="7842250" y="2984500"/>
          <p14:tracePt t="30792" x="7791450" y="3219450"/>
          <p14:tracePt t="30824" x="7734300" y="3467100"/>
          <p14:tracePt t="30857" x="7658100" y="3676650"/>
          <p14:tracePt t="30890" x="7797800" y="3695700"/>
          <p14:tracePt t="30923" x="7791450" y="3695700"/>
          <p14:tracePt t="30957" x="7759700" y="3695700"/>
          <p14:tracePt t="31007" x="7766050" y="3695700"/>
          <p14:tracePt t="31134" x="7448550" y="3797300"/>
          <p14:tracePt t="31166" x="7308850" y="3917950"/>
          <p14:tracePt t="31210" x="7048500" y="4349750"/>
          <p14:tracePt t="31242" x="6997700" y="4572000"/>
          <p14:tracePt t="31273" x="6965950" y="4756150"/>
          <p14:tracePt t="31291" x="6965950" y="4826000"/>
          <p14:tracePt t="31323" x="6965950" y="4876800"/>
          <p14:tracePt t="31388" x="6978650" y="4876800"/>
          <p14:tracePt t="31470" x="6991350" y="4838700"/>
          <p14:tracePt t="31675" x="6991350" y="4851400"/>
          <p14:tracePt t="31708" x="6991350" y="4889500"/>
          <p14:tracePt t="31742" x="6991350" y="4997450"/>
          <p14:tracePt t="31777" x="7029450" y="5118100"/>
          <p14:tracePt t="31809" x="7029450" y="5232400"/>
          <p14:tracePt t="31826" x="7042150" y="5257800"/>
          <p14:tracePt t="31843" x="7073900" y="5251450"/>
          <p14:tracePt t="31876" x="7086600" y="5251450"/>
          <p14:tracePt t="31909" x="7061200" y="5187950"/>
          <p14:tracePt t="31975" x="7035800" y="5143500"/>
          <p14:tracePt t="32009" x="7016750" y="5060950"/>
          <p14:tracePt t="32041" x="7016750" y="5048250"/>
          <p14:tracePt t="32089" x="6997700" y="5035550"/>
          <p14:tracePt t="32121" x="6991350" y="5029200"/>
          <p14:tracePt t="32154" x="6902450" y="5022850"/>
          <p14:tracePt t="32187" x="6915150" y="5003800"/>
          <p14:tracePt t="32219" x="6934200" y="5003800"/>
          <p14:tracePt t="32253" x="6965950" y="5003800"/>
          <p14:tracePt t="32285" x="6985000" y="5003800"/>
          <p14:tracePt t="32318" x="7054850" y="4978400"/>
          <p14:tracePt t="32335" x="7086600" y="4946650"/>
          <p14:tracePt t="32368" x="7099300" y="4933950"/>
          <p14:tracePt t="32402" x="7137400" y="4908550"/>
          <p14:tracePt t="32418" x="7169150" y="4895850"/>
          <p14:tracePt t="32452" x="7200900" y="4864100"/>
          <p14:tracePt t="32564" x="7213600" y="4864100"/>
          <p14:tracePt t="32657" x="7194550" y="4876800"/>
          <p14:tracePt t="32688" x="7175500" y="4889500"/>
          <p14:tracePt t="32744" x="7150100" y="4902200"/>
          <p14:tracePt t="32776" x="7143750" y="4921250"/>
          <p14:tracePt t="32823" x="7143750" y="4933950"/>
          <p14:tracePt t="32966" x="7131050" y="4953000"/>
          <p14:tracePt t="33000" x="7112000" y="4953000"/>
          <p14:tracePt t="33093" x="7099300" y="4953000"/>
          <p14:tracePt t="33609" x="7105650" y="4953000"/>
          <p14:tracePt t="33880" x="7124700" y="4978400"/>
          <p14:tracePt t="34021" x="7124700" y="4997450"/>
          <p14:tracePt t="34310" x="7124700" y="5035550"/>
          <p14:tracePt t="34343" x="7162800" y="5111750"/>
          <p14:tracePt t="34378" x="7315200" y="5213350"/>
          <p14:tracePt t="34411" x="7346950" y="5238750"/>
          <p14:tracePt t="34526" x="7372350" y="5213350"/>
          <p14:tracePt t="34563" x="7505700" y="5219700"/>
          <p14:tracePt t="34857" x="7454900" y="5219700"/>
          <p14:tracePt t="34890" x="7410450" y="5219700"/>
          <p14:tracePt t="34925" x="7397750" y="5219700"/>
          <p14:tracePt t="35008" x="7397750" y="5187950"/>
          <p14:tracePt t="35026" x="7397750" y="5181600"/>
          <p14:tracePt t="35269" x="7397750" y="5143500"/>
          <p14:tracePt t="35304" x="7378700" y="5111750"/>
          <p14:tracePt t="35427" x="7378700" y="5099050"/>
          <p14:tracePt t="35773" x="7321550" y="4991100"/>
          <p14:tracePt t="35807" x="7302500" y="4965700"/>
          <p14:tracePt t="35972" x="7302500" y="4978400"/>
          <p14:tracePt t="36218" x="7283450" y="4978400"/>
          <p14:tracePt t="36253" x="7232650" y="4972050"/>
          <p14:tracePt t="36286" x="7207250" y="4978400"/>
          <p14:tracePt t="36401" x="7207250" y="4997450"/>
          <p14:tracePt t="36435" x="7207250" y="5022850"/>
          <p14:tracePt t="36468" x="7207250" y="5035550"/>
          <p14:tracePt t="36510" x="7219950" y="4997450"/>
          <p14:tracePt t="36623" x="7219950" y="4978400"/>
          <p14:tracePt t="36706" x="7156450" y="4953000"/>
          <p14:tracePt t="36743" x="7105650" y="4921250"/>
          <p14:tracePt t="36776" x="7004050" y="4902200"/>
          <p14:tracePt t="36809" x="6908800" y="4889500"/>
          <p14:tracePt t="36876" x="6883400" y="4895850"/>
          <p14:tracePt t="36908" x="6838950" y="4965700"/>
          <p14:tracePt t="36942" x="6826250" y="5029200"/>
          <p14:tracePt t="36976" x="6826250" y="5073650"/>
          <p14:tracePt t="36995" x="6826250" y="5105400"/>
          <p14:tracePt t="37030" x="6838950" y="5156200"/>
          <p14:tracePt t="37063" x="6870700" y="5219700"/>
          <p14:tracePt t="37096" x="6921500" y="5257800"/>
          <p14:tracePt t="37128" x="6978650" y="5295900"/>
          <p14:tracePt t="37159" x="7042150" y="5334000"/>
          <p14:tracePt t="37192" x="7181850" y="5365750"/>
          <p14:tracePt t="37223" x="7213600" y="5365750"/>
          <p14:tracePt t="37289" x="7264400" y="5353050"/>
          <p14:tracePt t="37323" x="7327900" y="5308600"/>
          <p14:tracePt t="37356" x="7340600" y="5283200"/>
          <p14:tracePt t="37456" x="7340600" y="5238750"/>
          <p14:tracePt t="37473" x="7321550" y="5168900"/>
          <p14:tracePt t="37505" x="7258050" y="5048250"/>
          <p14:tracePt t="37537" x="7219950" y="5003800"/>
          <p14:tracePt t="37571" x="7219950" y="4991100"/>
          <p14:tracePt t="37605" x="7200900" y="4991100"/>
          <p14:tracePt t="37638" x="7150100" y="4991100"/>
          <p14:tracePt t="37672" x="7118350" y="4997450"/>
          <p14:tracePt t="37719" x="7086600" y="5035550"/>
          <p14:tracePt t="37752" x="7029450" y="5111750"/>
          <p14:tracePt t="37785" x="6991350" y="5181600"/>
          <p14:tracePt t="37819" x="6978650" y="5238750"/>
          <p14:tracePt t="37852" x="6953250" y="5327650"/>
          <p14:tracePt t="37870" x="6946900" y="5391150"/>
          <p14:tracePt t="37903" x="6953250" y="5454650"/>
          <p14:tracePt t="37936" x="6991350" y="5505450"/>
          <p14:tracePt t="37969" x="7048500" y="5537200"/>
          <p14:tracePt t="38056" x="7086600" y="5499100"/>
          <p14:tracePt t="38090" x="7219950" y="5384800"/>
          <p14:tracePt t="38125" x="7296150" y="5308600"/>
          <p14:tracePt t="38141" x="7296150" y="5289550"/>
          <p14:tracePt t="38175" x="7296150" y="5187950"/>
          <p14:tracePt t="38207" x="7213600" y="5111750"/>
          <p14:tracePt t="38239" x="7124700" y="5060950"/>
          <p14:tracePt t="38280" x="6959600" y="5073650"/>
          <p14:tracePt t="38314" x="6915150" y="5073650"/>
          <p14:tracePt t="38346" x="6896100" y="5080000"/>
          <p14:tracePt t="38379" x="6864350" y="5118100"/>
          <p14:tracePt t="38412" x="6788150" y="5207000"/>
          <p14:tracePt t="38444" x="6724650" y="5302250"/>
          <p14:tracePt t="38477" x="6705600" y="5353050"/>
          <p14:tracePt t="38495" x="6724650" y="5378450"/>
          <p14:tracePt t="38527" x="6743700" y="5403850"/>
          <p14:tracePt t="38559" x="6775450" y="5429250"/>
          <p14:tracePt t="38592" x="6794500" y="5422900"/>
          <p14:tracePt t="38624" x="6819900" y="5391150"/>
          <p14:tracePt t="38658" x="6858000" y="5334000"/>
          <p14:tracePt t="38690" x="6883400" y="5238750"/>
          <p14:tracePt t="38706" x="6883400" y="5168900"/>
          <p14:tracePt t="38723" x="6870700" y="5099050"/>
          <p14:tracePt t="38756" x="6788150" y="4965700"/>
          <p14:tracePt t="38790" x="6737350" y="4914900"/>
          <p14:tracePt t="38807" x="6718300" y="4914900"/>
          <p14:tracePt t="38841" x="6686550" y="4933950"/>
          <p14:tracePt t="38874" x="6591300" y="5054600"/>
          <p14:tracePt t="38908" x="6527800" y="5238750"/>
          <p14:tracePt t="38940" x="6515100" y="5372100"/>
          <p14:tracePt t="38972" x="6546850" y="5441950"/>
          <p14:tracePt t="39006" x="6565900" y="5511800"/>
          <p14:tracePt t="39040" x="6578600" y="5543550"/>
          <p14:tracePt t="39090" x="6616700" y="5562600"/>
          <p14:tracePt t="39124" x="6800850" y="5588000"/>
          <p14:tracePt t="39158" x="6870700" y="5588000"/>
          <p14:tracePt t="39191" x="6927850" y="5480050"/>
          <p14:tracePt t="39225" x="6959600" y="5397500"/>
          <p14:tracePt t="39261" x="6953250" y="5334000"/>
          <p14:tracePt t="39296" x="6902450" y="5270500"/>
          <p14:tracePt t="39329" x="6902450" y="5251450"/>
          <p14:tracePt t="39363" x="6889750" y="5219700"/>
          <p14:tracePt t="39397" x="6838950" y="5194300"/>
          <p14:tracePt t="39429" x="6781800" y="5187950"/>
          <p14:tracePt t="39463" x="6750050" y="5226050"/>
          <p14:tracePt t="39481" x="6737350" y="5270500"/>
          <p14:tracePt t="39513" x="6724650" y="5410200"/>
          <p14:tracePt t="39546" x="6819900" y="5581650"/>
          <p14:tracePt t="39563" x="6851650" y="5645150"/>
          <p14:tracePt t="39596" x="6877050" y="5670550"/>
          <p14:tracePt t="39632" x="6877050" y="5689600"/>
          <p14:tracePt t="39652" x="6864350" y="5727700"/>
          <p14:tracePt t="39685" x="6858000" y="5816600"/>
          <p14:tracePt t="39718" x="6851650" y="5861050"/>
          <p14:tracePt t="39735" x="6851650" y="5899150"/>
          <p14:tracePt t="39768" x="6851650" y="5975350"/>
          <p14:tracePt t="39802" x="6838950" y="6076950"/>
          <p14:tracePt t="39835" x="6807200" y="6178550"/>
          <p14:tracePt t="39869" x="6788150" y="6273800"/>
          <p14:tracePt t="39903" x="6775450" y="6311900"/>
          <p14:tracePt t="39969" x="6781800" y="6330950"/>
          <p14:tracePt t="40018" x="6769100" y="6343650"/>
          <p14:tracePt t="40106" x="6737350" y="6343650"/>
          <p14:tracePt t="40154" x="6673850" y="6330950"/>
          <p14:tracePt t="40279" x="6686550" y="6330950"/>
          <p14:tracePt t="40326" x="6724650" y="6311900"/>
          <p14:tracePt t="40359" x="6794500" y="6305550"/>
          <p14:tracePt t="40390" x="6807200" y="6305550"/>
          <p14:tracePt t="40610" x="6819900" y="6305550"/>
          <p14:tracePt t="40874" x="6851650" y="6305550"/>
          <p14:tracePt t="41588" x="6864350" y="6324600"/>
          <p14:tracePt t="41747" x="6864350" y="6318250"/>
          <p14:tracePt t="41839" x="6896100" y="6305550"/>
          <p14:tracePt t="41872" x="6953250" y="6286500"/>
          <p14:tracePt t="41905" x="6978650" y="6273800"/>
          <p14:tracePt t="41940" x="7035800" y="6261100"/>
          <p14:tracePt t="41959" x="7067550" y="6261100"/>
          <p14:tracePt t="41978" x="7137400" y="6242050"/>
          <p14:tracePt t="42010" x="7258050" y="6203950"/>
          <p14:tracePt t="42029" x="7277100" y="6203950"/>
          <p14:tracePt t="42095" x="7321550" y="6191250"/>
          <p14:tracePt t="42128" x="7518400" y="6127750"/>
          <p14:tracePt t="42176" x="7600950" y="6096000"/>
          <p14:tracePt t="42238" x="7632700" y="6096000"/>
          <p14:tracePt t="42271" x="7664450" y="6096000"/>
          <p14:tracePt t="42321" x="7702550" y="6076950"/>
          <p14:tracePt t="42356" x="7740650" y="6038850"/>
          <p14:tracePt t="42408" x="7791450" y="6007100"/>
          <p14:tracePt t="42441" x="7854950" y="5943600"/>
          <p14:tracePt t="42477" x="7874000" y="5848350"/>
          <p14:tracePt t="42516" x="7893050" y="5702300"/>
          <p14:tracePt t="42549" x="7893050" y="5619750"/>
          <p14:tracePt t="42584" x="7899400" y="5530850"/>
          <p14:tracePt t="42619" x="7905750" y="5435600"/>
          <p14:tracePt t="42655" x="7905750" y="5365750"/>
          <p14:tracePt t="42691" x="7905750" y="5257800"/>
          <p14:tracePt t="42730" x="7867650" y="5162550"/>
          <p14:tracePt t="42856" x="7867650" y="5143500"/>
          <p14:tracePt t="43035" x="7867650" y="5207000"/>
          <p14:tracePt t="43074" x="7893050" y="5308600"/>
          <p14:tracePt t="43110" x="7893050" y="5435600"/>
          <p14:tracePt t="43145" x="7893050" y="5568950"/>
          <p14:tracePt t="43182" x="7893050" y="5645150"/>
          <p14:tracePt t="43218" x="7893050" y="5676900"/>
          <p14:tracePt t="43254" x="7893050" y="5715000"/>
          <p14:tracePt t="43290" x="7893050" y="5753100"/>
          <p14:tracePt t="43426" x="7880350" y="5784850"/>
          <p14:tracePt t="43442" x="7880350" y="5803900"/>
          <p14:tracePt t="43476" x="7880350" y="5810250"/>
          <p14:tracePt t="43674" x="7842250" y="5829300"/>
          <p14:tracePt t="43708" x="7823200" y="5861050"/>
          <p14:tracePt t="43874" x="7829550" y="5861050"/>
          <p14:tracePt t="44232" x="7842250" y="5816600"/>
          <p14:tracePt t="44268" x="7842250" y="5791200"/>
          <p14:tracePt t="44302" x="7842250" y="5715000"/>
          <p14:tracePt t="44338" x="7804150" y="5562600"/>
          <p14:tracePt t="44357" x="7727950" y="5473700"/>
          <p14:tracePt t="44373" x="7702550" y="5448300"/>
          <p14:tracePt t="44389" x="7689850" y="5441950"/>
          <p14:tracePt t="44436" x="7632700" y="5549900"/>
          <p14:tracePt t="44468" x="7594600" y="5594350"/>
          <p14:tracePt t="44599" x="7556500" y="5626100"/>
          <p14:tracePt t="44633" x="7543800" y="5626100"/>
          <p14:tracePt t="44803" x="7518400" y="5626100"/>
          <p14:tracePt t="44839" x="7435850" y="5562600"/>
          <p14:tracePt t="44871" x="7334250" y="5492750"/>
          <p14:tracePt t="44905" x="7321550" y="5454650"/>
          <p14:tracePt t="44939" x="7321550" y="5365750"/>
          <p14:tracePt t="44972" x="7264400" y="5067300"/>
          <p14:tracePt t="45006" x="7232650" y="4476750"/>
          <p14:tracePt t="45040" x="7366000" y="3873500"/>
          <p14:tracePt t="45073" x="7531100" y="3251200"/>
          <p14:tracePt t="45106" x="7696200" y="2565400"/>
          <p14:tracePt t="45141" x="7848600" y="1943100"/>
          <p14:tracePt t="45174" x="7912100" y="1333500"/>
          <p14:tracePt t="45191" x="7899400" y="1136650"/>
          <p14:tracePt t="45225" x="7829550" y="914400"/>
          <p14:tracePt t="45258" x="7823200" y="825500"/>
          <p14:tracePt t="45290" x="7835900" y="742950"/>
          <p14:tracePt t="45307" x="7835900" y="717550"/>
          <p14:tracePt t="45340" x="7854950" y="704850"/>
          <p14:tracePt t="45455" x="7854950" y="831850"/>
          <p14:tracePt t="45473" x="7854950" y="990600"/>
          <p14:tracePt t="45505" x="7899400" y="1460500"/>
          <p14:tracePt t="45540" x="7969250" y="1701800"/>
          <p14:tracePt t="45560" x="7981950" y="1727200"/>
          <p14:tracePt t="45654" x="7975600" y="1727200"/>
          <p14:tracePt t="45687" x="7981950" y="1727200"/>
          <p14:tracePt t="45736" x="7988300" y="1701800"/>
          <p14:tracePt t="45769" x="8026400" y="1631950"/>
          <p14:tracePt t="45800" x="8153400" y="1422400"/>
          <p14:tracePt t="45832" x="8280400" y="1231900"/>
          <p14:tracePt t="45863" x="8331200" y="1104900"/>
          <p14:tracePt t="45894" x="8350250" y="1098550"/>
          <p14:tracePt t="46004" x="8318500" y="1098550"/>
          <p14:tracePt t="46038" x="8255000" y="1079500"/>
          <p14:tracePt t="46071" x="8185150" y="1041400"/>
          <p14:tracePt t="46103" x="8102600" y="1028700"/>
          <p14:tracePt t="46138" x="8077200" y="1028700"/>
          <p14:tracePt t="46171" x="8064500" y="1028700"/>
          <p14:tracePt t="46319" x="8045450" y="1028700"/>
          <p14:tracePt t="46370" x="8026400" y="1041400"/>
          <p14:tracePt t="46403" x="7931150" y="1085850"/>
          <p14:tracePt t="46437" x="7810500" y="1111250"/>
          <p14:tracePt t="46470" x="7766050" y="1117600"/>
          <p14:tracePt t="46506" x="7708900" y="1117600"/>
          <p14:tracePt t="46539" x="7505700" y="1155700"/>
          <p14:tracePt t="46573" x="7346950" y="1263650"/>
          <p14:tracePt t="46606" x="7251700" y="1365250"/>
          <p14:tracePt t="46640" x="7213600" y="1460500"/>
          <p14:tracePt t="46673" x="7226300" y="1562100"/>
          <p14:tracePt t="46707" x="7239000" y="1638300"/>
          <p14:tracePt t="46740" x="7289800" y="1727200"/>
          <p14:tracePt t="46773" x="7321550" y="1809750"/>
          <p14:tracePt t="46806" x="7334250" y="1809750"/>
          <p14:tracePt t="46950" x="7397750" y="1847850"/>
          <p14:tracePt t="46984" x="7461250" y="1911350"/>
          <p14:tracePt t="47018" x="7473950" y="1917700"/>
          <p14:tracePt t="47050" x="7518400" y="1873250"/>
          <p14:tracePt t="47083" x="7562850" y="1771650"/>
          <p14:tracePt t="47100" x="7581900" y="1720850"/>
          <p14:tracePt t="47134" x="7581900" y="1644650"/>
          <p14:tracePt t="47167" x="7581900" y="1574800"/>
          <p14:tracePt t="47201" x="7594600" y="1511300"/>
          <p14:tracePt t="47234" x="7594600" y="1460500"/>
          <p14:tracePt t="47266" x="7588250" y="1352550"/>
          <p14:tracePt t="47316" x="7550150" y="1270000"/>
          <p14:tracePt t="47349" x="7531100" y="1270000"/>
          <p14:tracePt t="47381" x="7397750" y="1320800"/>
          <p14:tracePt t="47415" x="7150100" y="1454150"/>
          <p14:tracePt t="47432" x="7061200" y="1530350"/>
          <p14:tracePt t="47465" x="6965950" y="1784350"/>
          <p14:tracePt t="47505" x="6978650" y="2216150"/>
          <p14:tracePt t="47539" x="7061200" y="2463800"/>
          <p14:tracePt t="47572" x="7175500" y="2705100"/>
          <p14:tracePt t="47588" x="7258050" y="2825750"/>
          <p14:tracePt t="47621" x="7524750" y="3003550"/>
          <p14:tracePt t="47654" x="7747000" y="3048000"/>
          <p14:tracePt t="47686" x="7772400" y="3009900"/>
          <p14:tracePt t="47720" x="7645400" y="2736850"/>
          <p14:tracePt t="47753" x="7207250" y="2247900"/>
          <p14:tracePt t="47803" x="5759450" y="1746250"/>
          <p14:tracePt t="47837" x="4743450" y="1479550"/>
          <p14:tracePt t="47872" x="4330700" y="1155700"/>
          <p14:tracePt t="47889" x="4229100" y="1098550"/>
          <p14:tracePt t="47923" x="4121150" y="1092200"/>
          <p14:tracePt t="47956" x="4044950" y="1104900"/>
          <p14:tracePt t="47990" x="3994150" y="1162050"/>
          <p14:tracePt t="48022" x="3994150" y="1200150"/>
          <p14:tracePt t="48071" x="3943350" y="1231900"/>
          <p14:tracePt t="48104" x="3898900" y="1257300"/>
          <p14:tracePt t="48120" x="3905250" y="1276350"/>
          <p14:tracePt t="48153" x="3905250" y="1289050"/>
          <p14:tracePt t="48329" x="3879850" y="1282700"/>
          <p14:tracePt t="48362" x="3860800" y="1327150"/>
          <p14:tracePt t="48396" x="3784600" y="1447800"/>
          <p14:tracePt t="48411" x="3778250" y="1504950"/>
          <p14:tracePt t="48429" x="3759200" y="1574800"/>
          <p14:tracePt t="48464" x="3702050" y="1803400"/>
          <p14:tracePt t="48483" x="3689350" y="1898650"/>
          <p14:tracePt t="48516" x="3695700" y="2089150"/>
          <p14:tracePt t="48552" x="3721100" y="2184400"/>
          <p14:tracePt t="48567" x="3721100" y="2216150"/>
          <p14:tracePt t="48601" x="3721100" y="2305050"/>
          <p14:tracePt t="48637" x="3765550" y="2368550"/>
          <p14:tracePt t="48672" x="3803650" y="2425700"/>
          <p14:tracePt t="48707" x="3867150" y="2451100"/>
          <p14:tracePt t="48739" x="3975100" y="2463800"/>
          <p14:tracePt t="48771" x="4171950" y="2432050"/>
          <p14:tracePt t="48804" x="4318000" y="2330450"/>
          <p14:tracePt t="48836" x="4451350" y="2070100"/>
          <p14:tracePt t="48871" x="4527550" y="1651000"/>
          <p14:tracePt t="48905" x="4546600" y="1282700"/>
          <p14:tracePt t="48921" x="4546600" y="1181100"/>
          <p14:tracePt t="48938" x="4546600" y="1111250"/>
          <p14:tracePt t="48971" x="4546600" y="1022350"/>
          <p14:tracePt t="49004" x="4540250" y="990600"/>
          <p14:tracePt t="49036" x="4489450" y="965200"/>
          <p14:tracePt t="49068" x="4387850" y="914400"/>
          <p14:tracePt t="49102" x="4229100" y="793750"/>
          <p14:tracePt t="49134" x="4114800" y="755650"/>
          <p14:tracePt t="49198" x="4064000" y="831850"/>
          <p14:tracePt t="49229" x="3994150" y="977900"/>
          <p14:tracePt t="49244" x="3981450" y="1028700"/>
          <p14:tracePt t="49275" x="3949700" y="1111250"/>
          <p14:tracePt t="49308" x="3943350" y="1225550"/>
          <p14:tracePt t="49340" x="3930650" y="1390650"/>
          <p14:tracePt t="49374" x="3911600" y="1581150"/>
          <p14:tracePt t="49406" x="3860800" y="1803400"/>
          <p14:tracePt t="49440" x="3765550" y="1962150"/>
          <p14:tracePt t="49474" x="3721100" y="2051050"/>
          <p14:tracePt t="49508" x="3670300" y="2171700"/>
          <p14:tracePt t="49541" x="3651250" y="2374900"/>
          <p14:tracePt t="49575" x="3651250" y="2609850"/>
          <p14:tracePt t="49608" x="3663950" y="2832100"/>
          <p14:tracePt t="49641" x="3702050" y="2921000"/>
          <p14:tracePt t="49674" x="3714750" y="2921000"/>
          <p14:tracePt t="49706" x="3771900" y="2838450"/>
          <p14:tracePt t="49739" x="3968750" y="2667000"/>
          <p14:tracePt t="49774" x="4133850" y="2609850"/>
          <p14:tracePt t="49794" x="4197350" y="2578100"/>
          <p14:tracePt t="49829" x="4324350" y="2476500"/>
          <p14:tracePt t="49861" x="4425950" y="2400300"/>
          <p14:tracePt t="49893" x="4483100" y="2336800"/>
          <p14:tracePt t="49925" x="4591050" y="2203450"/>
          <p14:tracePt t="49958" x="4622800" y="2101850"/>
          <p14:tracePt t="49975" x="4610100" y="2006600"/>
          <p14:tracePt t="50007" x="4584700" y="1835150"/>
          <p14:tracePt t="50041" x="4546600" y="1739900"/>
          <p14:tracePt t="50060" x="4521200" y="1714500"/>
          <p14:tracePt t="50091" x="4508500" y="1676400"/>
          <p14:tracePt t="50123" x="4489450" y="1651000"/>
          <p14:tracePt t="50157" x="4483100" y="1644650"/>
          <p14:tracePt t="50299" x="4483100" y="1657350"/>
          <p14:tracePt t="50333" x="4495800" y="1663700"/>
          <p14:tracePt t="50369" x="4508500" y="1670050"/>
          <p14:tracePt t="50388" x="4521200" y="1682750"/>
          <p14:tracePt t="50437" x="4527550" y="1676400"/>
          <p14:tracePt t="50471" x="4540250" y="1676400"/>
          <p14:tracePt t="51612" x="4565650" y="1701800"/>
          <p14:tracePt t="51722" x="4578350" y="1720850"/>
          <p14:tracePt t="51755" x="4584700" y="1752600"/>
          <p14:tracePt t="51787" x="4584700" y="1758950"/>
          <p14:tracePt t="52390" x="4597400" y="1758950"/>
          <p14:tracePt t="52904" x="4616450" y="1778000"/>
          <p14:tracePt t="54156" x="4629150" y="1790700"/>
          <p14:tracePt t="54238" x="4641850" y="1790700"/>
          <p14:tracePt t="54414" x="4660900" y="1790700"/>
          <p14:tracePt t="55228" x="4756150" y="1809750"/>
          <p14:tracePt t="55261" x="5137150" y="1828800"/>
          <p14:tracePt t="55279" x="5226050" y="1803400"/>
          <p14:tracePt t="55315" x="5295900" y="1739900"/>
          <p14:tracePt t="55348" x="5568950" y="1657350"/>
          <p14:tracePt t="55380" x="5937250" y="1663700"/>
          <p14:tracePt t="55413" x="6102350" y="1701800"/>
          <p14:tracePt t="55447" x="6216650" y="1720850"/>
          <p14:tracePt t="55481" x="6515100" y="1695450"/>
          <p14:tracePt t="55515" x="6965950" y="1581150"/>
          <p14:tracePt t="55548" x="7143750" y="1536700"/>
          <p14:tracePt t="55582" x="7150100" y="1536700"/>
          <p14:tracePt t="55615" x="7296150" y="1517650"/>
          <p14:tracePt t="55649" x="7473950" y="1517650"/>
          <p14:tracePt t="55682" x="7480300" y="1517650"/>
          <p14:tracePt t="55715" x="7651750" y="1498600"/>
          <p14:tracePt t="55746" x="8064500" y="1454150"/>
          <p14:tracePt t="55778" x="8166100" y="1428750"/>
          <p14:tracePt t="55967" x="8204200" y="1365250"/>
          <p14:tracePt t="56005" x="8223250" y="1225550"/>
          <p14:tracePt t="56021" x="8204200" y="1162050"/>
          <p14:tracePt t="56038" x="8166100" y="1092200"/>
          <p14:tracePt t="56072" x="8108950" y="946150"/>
          <p14:tracePt t="56105" x="8001000" y="914400"/>
          <p14:tracePt t="56124" x="7981950" y="914400"/>
          <p14:tracePt t="56157" x="7867650" y="1009650"/>
          <p14:tracePt t="56190" x="7696200" y="1257300"/>
          <p14:tracePt t="56222" x="7600950" y="1403350"/>
          <p14:tracePt t="56255" x="7575550" y="1473200"/>
          <p14:tracePt t="56290" x="7575550" y="1536700"/>
          <p14:tracePt t="56325" x="7575550" y="1562100"/>
          <p14:tracePt t="56360" x="7575550" y="1574800"/>
          <p14:tracePt t="56394" x="7575550" y="1587500"/>
          <p14:tracePt t="56477" x="7581900" y="1581150"/>
          <p14:tracePt t="56507" x="7632700" y="1530350"/>
          <p14:tracePt t="56539" x="7734300" y="1422400"/>
          <p14:tracePt t="56572" x="7785100" y="1371600"/>
          <p14:tracePt t="56606" x="7785100" y="1352550"/>
          <p14:tracePt t="56639" x="7797800" y="1352550"/>
          <p14:tracePt t="56705" x="7823200" y="1352550"/>
          <p14:tracePt t="56738" x="7829550" y="1352550"/>
          <p14:tracePt t="56874" x="7829550" y="1365250"/>
          <p14:tracePt t="56954" x="7854950" y="1365250"/>
          <p14:tracePt t="56988" x="7867650" y="1365250"/>
          <p14:tracePt t="57022" x="7918450" y="1447800"/>
          <p14:tracePt t="57055" x="7924800" y="1479550"/>
          <p14:tracePt t="57087" x="7950200" y="1435100"/>
          <p14:tracePt t="59416" x="7893050" y="1384300"/>
          <p14:tracePt t="59432" x="7874000" y="1358900"/>
          <p14:tracePt t="59469" x="7899400" y="1244600"/>
          <p14:tracePt t="59503" x="7848600" y="1193800"/>
          <p14:tracePt t="59536" x="7785100" y="1136650"/>
          <p14:tracePt t="59569" x="7734300" y="1079500"/>
          <p14:tracePt t="59602" x="7721600" y="990600"/>
          <p14:tracePt t="59635" x="7620000" y="933450"/>
          <p14:tracePt t="59669" x="7594600" y="895350"/>
          <p14:tracePt t="59703" x="7575550" y="876300"/>
          <p14:tracePt t="59752" x="7556500" y="863600"/>
          <p14:tracePt t="59801" x="7518400" y="850900"/>
          <p14:tracePt t="59834" x="7467600" y="819150"/>
          <p14:tracePt t="59865" x="7448550" y="800100"/>
          <p14:tracePt t="59899" x="7442200" y="787400"/>
          <p14:tracePt t="59937" x="7429500" y="787400"/>
          <p14:tracePt t="60284" x="7442200" y="844550"/>
          <p14:tracePt t="60650" x="7454900" y="844550"/>
          <p14:tracePt t="61008" x="7435850" y="806450"/>
          <p14:tracePt t="61040" x="7385050" y="787400"/>
          <p14:tracePt t="61072" x="7308850" y="774700"/>
          <p14:tracePt t="61094" x="7264400" y="774700"/>
          <p14:tracePt t="61143" x="7092950" y="787400"/>
          <p14:tracePt t="61177" x="6724650" y="768350"/>
          <p14:tracePt t="61209" x="6413500" y="749300"/>
          <p14:tracePt t="61241" x="6223000" y="698500"/>
          <p14:tracePt t="61273" x="6032500" y="615950"/>
          <p14:tracePt t="61307" x="5835650" y="596900"/>
          <p14:tracePt t="61339" x="5721350" y="628650"/>
          <p14:tracePt t="61372" x="5689600" y="628650"/>
          <p14:tracePt t="61390" x="5651500" y="641350"/>
          <p14:tracePt t="61422" x="5473700" y="647700"/>
          <p14:tracePt t="61456" x="5334000" y="641350"/>
          <p14:tracePt t="61474" x="5289550" y="635000"/>
          <p14:tracePt t="61506" x="5219700" y="635000"/>
          <p14:tracePt t="61540" x="5060950" y="615950"/>
          <p14:tracePt t="61573" x="4845050" y="635000"/>
          <p14:tracePt t="61590" x="4762500" y="673100"/>
          <p14:tracePt t="61623" x="4654550" y="685800"/>
          <p14:tracePt t="61657" x="4337050" y="742950"/>
          <p14:tracePt t="61673" x="4146550" y="755650"/>
          <p14:tracePt t="61691" x="3975100" y="755650"/>
          <p14:tracePt t="61723" x="3803650" y="755650"/>
          <p14:tracePt t="61757" x="3689350" y="711200"/>
          <p14:tracePt t="61773" x="3625850" y="692150"/>
          <p14:tracePt t="61807" x="3454400" y="673100"/>
          <p14:tracePt t="61839" x="3359150" y="654050"/>
          <p14:tracePt t="61872" x="3321050" y="654050"/>
          <p14:tracePt t="61904" x="3232150" y="711200"/>
          <p14:tracePt t="61937" x="3130550" y="774700"/>
          <p14:tracePt t="61971" x="2965450" y="793750"/>
          <p14:tracePt t="62004" x="2781300" y="819150"/>
          <p14:tracePt t="62036" x="2705100" y="844550"/>
          <p14:tracePt t="62068" x="2686050" y="838200"/>
          <p14:tracePt t="62102" x="2647950" y="838200"/>
          <p14:tracePt t="62136" x="2540000" y="876300"/>
          <p14:tracePt t="62154" x="2470150" y="939800"/>
          <p14:tracePt t="62186" x="2387600" y="1016000"/>
          <p14:tracePt t="62220" x="2362200" y="1073150"/>
          <p14:tracePt t="62252" x="2343150" y="1117600"/>
          <p14:tracePt t="62284" x="2324100" y="1149350"/>
          <p14:tracePt t="62349" x="2292350" y="1168400"/>
          <p14:tracePt t="62382" x="2292350" y="1174750"/>
          <p14:tracePt t="62445" x="2292350" y="1212850"/>
          <p14:tracePt t="62460" x="2279650" y="1238250"/>
          <p14:tracePt t="62477" x="2279650" y="1250950"/>
          <p14:tracePt t="62523" x="2286000" y="1263650"/>
          <p14:tracePt t="62718" x="2305050" y="1263650"/>
          <p14:tracePt t="62799" x="2317750" y="1263650"/>
          <p14:tracePt t="62849" x="2317750" y="1276350"/>
          <p14:tracePt t="62929" x="2311400" y="1270000"/>
          <p14:tracePt t="62979" x="2279650" y="1238250"/>
          <p14:tracePt t="63571" x="2279650" y="1244600"/>
          <p14:tracePt t="63687" x="2330450" y="1181100"/>
          <p14:tracePt t="63702" x="2419350" y="1117600"/>
          <p14:tracePt t="63738" x="2571750" y="1212850"/>
          <p14:tracePt t="63755" x="2571750" y="1219200"/>
          <p14:tracePt t="66540" x="2520950" y="1250950"/>
          <p14:tracePt t="66572" x="2393950" y="1320800"/>
          <p14:tracePt t="66606" x="2324100" y="1352550"/>
          <p14:tracePt t="66639" x="2336800" y="1295400"/>
          <p14:tracePt t="66657" x="2343150" y="1270000"/>
          <p14:tracePt t="66705" x="2260600" y="1301750"/>
          <p14:tracePt t="66737" x="2254250" y="1301750"/>
          <p14:tracePt t="66850" x="2178050" y="1333500"/>
          <p14:tracePt t="66883" x="1885950" y="1257300"/>
          <p14:tracePt t="66899" x="1873250" y="1250950"/>
          <p14:tracePt t="66934" x="1841500" y="1238250"/>
          <p14:tracePt t="66983" x="1822450" y="1219200"/>
          <p14:tracePt t="67017" x="1835150" y="1212850"/>
          <p14:tracePt t="67051" x="1835150" y="1155700"/>
          <p14:tracePt t="67084" x="1835150" y="1130300"/>
          <p14:tracePt t="67134" x="1835150" y="1104900"/>
          <p14:tracePt t="67168" x="1981200" y="1060450"/>
          <p14:tracePt t="67201" x="2228850" y="1136650"/>
          <p14:tracePt t="67219" x="2425700" y="1250950"/>
          <p14:tracePt t="67252" x="2711450" y="1454150"/>
          <p14:tracePt t="67268" x="2819400" y="1568450"/>
          <p14:tracePt t="67303" x="2971800" y="1771650"/>
          <p14:tracePt t="67336" x="3054350" y="1905000"/>
          <p14:tracePt t="67352" x="3117850" y="1930400"/>
          <p14:tracePt t="67386" x="3289300" y="1962150"/>
          <p14:tracePt t="67418" x="3378200" y="1936750"/>
          <p14:tracePt t="67437" x="3397250" y="1911350"/>
          <p14:tracePt t="67470" x="3409950" y="1905000"/>
          <p14:tracePt t="67504" x="3575050" y="1917700"/>
          <p14:tracePt t="67521" x="3683000" y="1898650"/>
          <p14:tracePt t="67736" x="7308850" y="0"/>
          <p14:tracePt t="67770" x="7334250" y="0"/>
          <p14:tracePt t="67852" x="7302500" y="0"/>
          <p14:tracePt t="67887" x="7169150" y="0"/>
          <p14:tracePt t="67937" x="7156450" y="25400"/>
          <p14:tracePt t="67953" x="7156450" y="44450"/>
          <p14:tracePt t="67970" x="7156450" y="50800"/>
          <p14:tracePt t="68003" x="7156450" y="69850"/>
          <p14:tracePt t="68054" x="7162800" y="63500"/>
          <p14:tracePt t="68086" x="7194550" y="31750"/>
          <p14:tracePt t="68119" x="7213600" y="19050"/>
          <p14:tracePt t="68151" x="7219950" y="19050"/>
          <p14:tracePt t="68185" x="7258050" y="0"/>
          <p14:tracePt t="68219" x="7315200" y="0"/>
          <p14:tracePt t="68252" x="7327900" y="0"/>
          <p14:tracePt t="68335" x="7200900" y="120650"/>
          <p14:tracePt t="68368" x="6953250" y="311150"/>
          <p14:tracePt t="68402" x="6470650" y="679450"/>
          <p14:tracePt t="68434" x="5880100" y="1073150"/>
          <p14:tracePt t="68466" x="5480050" y="1377950"/>
          <p14:tracePt t="68483" x="5403850" y="1447800"/>
          <p14:tracePt t="68517" x="5391150" y="1460500"/>
          <p14:tracePt t="68532" x="5391150" y="1473200"/>
          <p14:tracePt t="68583" x="5334000" y="1511300"/>
          <p14:tracePt t="68617" x="5187950" y="1612900"/>
          <p14:tracePt t="68650" x="5143500" y="1644650"/>
          <p14:tracePt t="68684" x="4978400" y="1682750"/>
          <p14:tracePt t="68718" x="4457700" y="1771650"/>
          <p14:tracePt t="68752" x="4178300" y="1911350"/>
          <p14:tracePt t="68785" x="4165600" y="1936750"/>
          <p14:tracePt t="68818" x="4146550" y="1955800"/>
          <p14:tracePt t="68852" x="4108450" y="1974850"/>
          <p14:tracePt t="68886" x="4083050" y="1987550"/>
          <p14:tracePt t="68934" x="3816350" y="1930400"/>
          <p14:tracePt t="69014" x="3746500" y="1898650"/>
          <p14:tracePt t="69047" x="3695700" y="1879600"/>
          <p14:tracePt t="69080" x="3663950" y="1847850"/>
          <p14:tracePt t="69123" x="3473450" y="1701800"/>
          <p14:tracePt t="69155" x="3346450" y="1587500"/>
          <p14:tracePt t="69187" x="3238500" y="1504950"/>
          <p14:tracePt t="69236" x="3117850" y="1466850"/>
          <p14:tracePt t="69268" x="3009900" y="1435100"/>
          <p14:tracePt t="69301" x="2914650" y="1416050"/>
          <p14:tracePt t="69334" x="2762250" y="1365250"/>
          <p14:tracePt t="69367" x="2540000" y="1314450"/>
          <p14:tracePt t="69405" x="2305050" y="1308100"/>
          <p14:tracePt t="69442" x="2254250" y="1282700"/>
          <p14:tracePt t="69477" x="2228850" y="1282700"/>
          <p14:tracePt t="69493" x="2165350" y="1289050"/>
          <p14:tracePt t="69510" x="2082800" y="1320800"/>
          <p14:tracePt t="69544" x="1974850" y="1352550"/>
          <p14:tracePt t="69577" x="1974850" y="1365250"/>
          <p14:tracePt t="69752" x="1974850" y="1403350"/>
          <p14:tracePt t="69785" x="1974850" y="1460500"/>
          <p14:tracePt t="69819" x="1974850" y="1492250"/>
          <p14:tracePt t="69855" x="1974850" y="1504950"/>
          <p14:tracePt t="70001" x="1955800" y="1498600"/>
          <p14:tracePt t="70034" x="1936750" y="1479550"/>
          <p14:tracePt t="70069" x="1924050" y="1479550"/>
          <p14:tracePt t="70103" x="1911350" y="1504950"/>
          <p14:tracePt t="70138" x="1905000" y="1517650"/>
          <p14:tracePt t="70420" x="1905000" y="1549400"/>
          <p14:tracePt t="70849" x="1905000" y="1581150"/>
          <p14:tracePt t="70899" x="1911350" y="1593850"/>
          <p14:tracePt t="71164" x="1905000" y="1593850"/>
          <p14:tracePt t="71214" x="1885950" y="1593850"/>
          <p14:tracePt t="71249" x="1885950" y="1606550"/>
          <p14:tracePt t="71300" x="1892300" y="1625600"/>
          <p14:tracePt t="71333" x="1905000" y="1657350"/>
          <p14:tracePt t="71366" x="1993900" y="1657350"/>
          <p14:tracePt t="71383" x="2051050" y="1663700"/>
          <p14:tracePt t="71416" x="2247900" y="1720850"/>
          <p14:tracePt t="71449" x="2400300" y="1739900"/>
          <p14:tracePt t="71483" x="2444750" y="1746250"/>
          <p14:tracePt t="71518" x="2540000" y="1746250"/>
          <p14:tracePt t="71551" x="2667000" y="1727200"/>
          <p14:tracePt t="71585" x="2724150" y="1695450"/>
          <p14:tracePt t="71617" x="2743200" y="1676400"/>
          <p14:tracePt t="72242" x="2787650" y="1695450"/>
          <p14:tracePt t="72277" x="2800350" y="1714500"/>
          <p14:tracePt t="72373" x="2825750" y="1701800"/>
          <p14:tracePt t="72392" x="2851150" y="1701800"/>
          <p14:tracePt t="72409" x="2863850" y="1701800"/>
          <p14:tracePt t="72444" x="2914650" y="1701800"/>
          <p14:tracePt t="72460" x="2965450" y="1701800"/>
          <p14:tracePt t="72476" x="2984500" y="1701800"/>
          <p14:tracePt t="72571" x="3003550" y="1701800"/>
          <p14:tracePt t="72602" x="3003550" y="1689100"/>
          <p14:tracePt t="72635" x="2990850" y="1676400"/>
          <p14:tracePt t="72666" x="2990850" y="1657350"/>
          <p14:tracePt t="72744" x="3035300" y="1638300"/>
          <p14:tracePt t="72775" x="3079750" y="1543050"/>
          <p14:tracePt t="72806" x="3079750" y="1435100"/>
          <p14:tracePt t="72836" x="3079750" y="1409700"/>
          <p14:tracePt t="72983" x="3098800" y="1390650"/>
          <p14:tracePt t="73017" x="3098800" y="1358900"/>
          <p14:tracePt t="73051" x="3086100" y="1327150"/>
          <p14:tracePt t="73085" x="3048000" y="1270000"/>
          <p14:tracePt t="73117" x="2940050" y="1219200"/>
          <p14:tracePt t="73151" x="2870200" y="1174750"/>
          <p14:tracePt t="73264" x="2851150" y="1168400"/>
          <p14:tracePt t="73283" x="2800350" y="1155700"/>
          <p14:tracePt t="73317" x="2667000" y="1117600"/>
          <p14:tracePt t="73349" x="2641600" y="1111250"/>
          <p14:tracePt t="73430" x="2641600" y="1143000"/>
          <p14:tracePt t="73464" x="2647950" y="1149350"/>
          <p14:tracePt t="73481" x="2660650" y="1155700"/>
          <p14:tracePt t="73516" x="2698750" y="1187450"/>
          <p14:tracePt t="73532" x="2736850" y="1206500"/>
          <p14:tracePt t="73565" x="2768600" y="1244600"/>
          <p14:tracePt t="73674" x="2781300" y="1244600"/>
          <p14:tracePt t="73737" x="2895600" y="1244600"/>
          <p14:tracePt t="73771" x="2984500" y="1257300"/>
          <p14:tracePt t="73803" x="2959100" y="1276350"/>
          <p14:tracePt t="73899" x="3048000" y="1276350"/>
          <p14:tracePt t="73932" x="3206750" y="1301750"/>
          <p14:tracePt t="73966" x="3663950" y="1377950"/>
          <p14:tracePt t="73984" x="3879850" y="1422400"/>
          <p14:tracePt t="74017" x="4019550" y="1460500"/>
          <p14:tracePt t="74065" x="4032250" y="1479550"/>
          <p14:tracePt t="74301" x="4032250" y="1498600"/>
          <p14:tracePt t="74334" x="4032250" y="1504950"/>
          <p14:tracePt t="74366" x="4025900" y="1504950"/>
          <p14:tracePt t="74559" x="4032250" y="1536700"/>
          <p14:tracePt t="74627" x="4032250" y="1543050"/>
          <p14:tracePt t="74735" x="4032250" y="1562100"/>
          <p14:tracePt t="74902" x="4032250" y="1574800"/>
          <p14:tracePt t="74936" x="4032250" y="1593850"/>
          <p14:tracePt t="75006" x="4032250" y="1619250"/>
          <p14:tracePt t="75039" x="4044950" y="1657350"/>
          <p14:tracePt t="75070" x="4064000" y="1758950"/>
          <p14:tracePt t="75103" x="4083050" y="1866900"/>
          <p14:tracePt t="75139" x="4114800" y="1917700"/>
          <p14:tracePt t="75176" x="4159250" y="1949450"/>
          <p14:tracePt t="75373" x="4178300" y="1949450"/>
          <p14:tracePt t="75454" x="4165600" y="1949450"/>
          <p14:tracePt t="75536" x="4184650" y="1962150"/>
          <p14:tracePt t="75570" x="4165600" y="1962150"/>
          <p14:tracePt t="75620" x="4171950" y="1930400"/>
          <p14:tracePt t="75653" x="4229100" y="1924050"/>
          <p14:tracePt t="75687" x="4286250" y="1974850"/>
          <p14:tracePt t="75722" x="4375150" y="1981200"/>
          <p14:tracePt t="75738" x="4413250" y="1981200"/>
          <p14:tracePt t="75773" x="4470400" y="1974850"/>
          <p14:tracePt t="75822" x="4552950" y="1974850"/>
          <p14:tracePt t="75854" x="4908550" y="2006600"/>
          <p14:tracePt t="75886" x="5175250" y="2006600"/>
          <p14:tracePt t="75920" x="5232400" y="2006600"/>
          <p14:tracePt t="75953" x="5340350" y="1981200"/>
          <p14:tracePt t="75987" x="5657850" y="1898650"/>
          <p14:tracePt t="76022" x="5899150" y="1816100"/>
          <p14:tracePt t="76056" x="6032500" y="1746250"/>
          <p14:tracePt t="76088" x="6280150" y="1676400"/>
          <p14:tracePt t="76122" x="6616700" y="1625600"/>
          <p14:tracePt t="76153" x="6807200" y="1663700"/>
          <p14:tracePt t="76185" x="7010400" y="1714500"/>
          <p14:tracePt t="76219" x="7232650" y="1752600"/>
          <p14:tracePt t="76236" x="7302500" y="1758950"/>
          <p14:tracePt t="76268" x="7340600" y="1771650"/>
          <p14:tracePt t="76304" x="7378700" y="1784350"/>
          <p14:tracePt t="76337" x="7607300" y="1778000"/>
          <p14:tracePt t="76370" x="7981950" y="1778000"/>
          <p14:tracePt t="76408" x="8185150" y="1822450"/>
          <p14:tracePt t="76441" x="8350250" y="1854200"/>
          <p14:tracePt t="76474" x="8470900" y="1885950"/>
          <p14:tracePt t="76508" x="8489950" y="1885950"/>
          <p14:tracePt t="76557" x="8559800" y="1854200"/>
          <p14:tracePt t="76590" x="8737600" y="1797050"/>
          <p14:tracePt t="76622" x="8756650" y="1790700"/>
          <p14:tracePt t="76654" x="8845550" y="1790700"/>
          <p14:tracePt t="76688" x="9169400" y="1866900"/>
          <p14:tracePt t="76721" x="9378950" y="1911350"/>
          <p14:tracePt t="76755" x="9385300" y="1911350"/>
          <p14:tracePt t="76934" x="9404350" y="1911350"/>
          <p14:tracePt t="77033" x="9448800" y="1898650"/>
          <p14:tracePt t="77066" x="9499600" y="1898650"/>
          <p14:tracePt t="77100" x="9588500" y="1924050"/>
          <p14:tracePt t="77134" x="9645650" y="1943100"/>
          <p14:tracePt t="77167" x="9683750" y="1943100"/>
          <p14:tracePt t="77184" x="9728200" y="1936750"/>
          <p14:tracePt t="77216" x="9798050" y="1917700"/>
          <p14:tracePt t="77249" x="9829800" y="1917700"/>
          <p14:tracePt t="77268" x="9880600" y="1917700"/>
          <p14:tracePt t="77300" x="9950450" y="1924050"/>
          <p14:tracePt t="77334" x="9956800" y="1924050"/>
          <p14:tracePt t="77681" x="9950450" y="1924050"/>
          <p14:tracePt t="77732" x="9950450" y="1936750"/>
          <p14:tracePt t="77782" x="9931400" y="1936750"/>
          <p14:tracePt t="77817" x="9931400" y="1968500"/>
          <p14:tracePt t="77852" x="9931400" y="1987550"/>
          <p14:tracePt t="78199" x="9918700" y="1987550"/>
          <p14:tracePt t="78264" x="9918700" y="1974850"/>
          <p14:tracePt t="78618" x="9925050" y="1943100"/>
          <p14:tracePt t="78638" x="9944100" y="1943100"/>
          <p14:tracePt t="78690" x="9956800" y="1930400"/>
          <p14:tracePt t="78758" x="10128250" y="2038350"/>
          <p14:tracePt t="78792" x="10509250" y="2038350"/>
          <p14:tracePt t="78827" x="10515600" y="2038350"/>
          <p14:tracePt t="78861" x="10515600" y="2025650"/>
          <p14:tracePt t="81651" x="10477500" y="2032000"/>
          <p14:tracePt t="81696" x="10471150" y="2051050"/>
          <p14:tracePt t="81736" x="10464800" y="2051050"/>
          <p14:tracePt t="82229" x="10445750" y="2051050"/>
          <p14:tracePt t="82308" x="10407650" y="2089150"/>
          <p14:tracePt t="82354" x="10287000" y="2216150"/>
          <p14:tracePt t="82392" x="10217150" y="2286000"/>
          <p14:tracePt t="82430" x="10166350" y="2330450"/>
          <p14:tracePt t="82450" x="10134600" y="2349500"/>
          <p14:tracePt t="82488" x="9956800" y="2514600"/>
          <p14:tracePt t="82528" x="9823450" y="2667000"/>
          <p14:tracePt t="82550" x="9740900" y="2730500"/>
          <p14:tracePt t="82593" x="9474200" y="2825750"/>
          <p14:tracePt t="82633" x="9271000" y="2895600"/>
          <p14:tracePt t="82672" x="9029700" y="2908300"/>
          <p14:tracePt t="82712" x="8477250" y="3079750"/>
          <p14:tracePt t="82750" x="7893050" y="3460750"/>
          <p14:tracePt t="82788" x="7366000" y="3860800"/>
          <p14:tracePt t="82828" x="6838950" y="4216400"/>
          <p14:tracePt t="82865" x="6635750" y="4368800"/>
          <p14:tracePt t="82903" x="6635750" y="4381500"/>
          <p14:tracePt t="82983" x="6731000" y="4445000"/>
          <p14:tracePt t="83002" x="6781800" y="4470400"/>
          <p14:tracePt t="83039" x="6807200" y="4489450"/>
          <p14:tracePt t="83078" x="6819900" y="4597400"/>
          <p14:tracePt t="83119" x="6858000" y="4832350"/>
          <p14:tracePt t="83157" x="6858000" y="4857750"/>
          <p14:tracePt t="83216" x="6877050" y="4902200"/>
          <p14:tracePt t="83237" x="6877050" y="4927600"/>
          <p14:tracePt t="83277" x="6889750" y="4978400"/>
          <p14:tracePt t="83317" x="6896100" y="5003800"/>
          <p14:tracePt t="83357" x="6953250" y="5086350"/>
          <p14:tracePt t="83378" x="6953250" y="5111750"/>
          <p14:tracePt t="83491" x="6953250" y="5124450"/>
          <p14:tracePt t="83566" x="7010400" y="5162550"/>
          <p14:tracePt t="83585" x="7010400" y="5168900"/>
          <p14:tracePt t="83924" x="7067550" y="5124450"/>
          <p14:tracePt t="83965" x="7086600" y="5118100"/>
          <p14:tracePt t="84063" x="7124700" y="5118100"/>
          <p14:tracePt t="84100" x="7137400" y="5118100"/>
          <p14:tracePt t="84139" x="7150100" y="5118100"/>
          <p14:tracePt t="84193" x="7143750" y="5118100"/>
          <p14:tracePt t="84228" x="7162800" y="5118100"/>
          <p14:tracePt t="84320" x="7162800" y="5162550"/>
          <p14:tracePt t="84354" x="7162800" y="5187950"/>
          <p14:tracePt t="84655" x="7181850" y="5162550"/>
          <p14:tracePt t="84884" x="7194550" y="5137150"/>
          <p14:tracePt t="84917" x="7200900" y="5130800"/>
          <p14:tracePt t="84953" x="7219950" y="5124450"/>
          <p14:tracePt t="84989" x="7226300" y="5118100"/>
          <p14:tracePt t="85024" x="7226300" y="5099050"/>
          <p14:tracePt t="85074" x="7239000" y="5099050"/>
          <p14:tracePt t="85124" x="7239000" y="5060950"/>
          <p14:tracePt t="85143" x="7239000" y="5022850"/>
          <p14:tracePt t="85174" x="7258050" y="4914900"/>
          <p14:tracePt t="85207" x="7258050" y="4870450"/>
          <p14:tracePt t="85240" x="7258050" y="4857750"/>
          <p14:tracePt t="85325" x="7245350" y="4857750"/>
          <p14:tracePt t="85375" x="7232650" y="4857750"/>
          <p14:tracePt t="85442" x="7219950" y="4883150"/>
          <p14:tracePt t="85474" x="7188200" y="4908550"/>
          <p14:tracePt t="85507" x="7188200" y="4959350"/>
          <p14:tracePt t="85538" x="7181850" y="4984750"/>
          <p14:tracePt t="85569" x="7175500" y="4984750"/>
          <p14:tracePt t="85634" x="7156450" y="4984750"/>
          <p14:tracePt t="85780" x="7143750" y="5048250"/>
          <p14:tracePt t="85817" x="7143750" y="5149850"/>
          <p14:tracePt t="85851" x="7143750" y="5181600"/>
          <p14:tracePt t="85951" x="7150100" y="5143500"/>
          <p14:tracePt t="85984" x="7175500" y="5010150"/>
          <p14:tracePt t="86002" x="7181850" y="4972050"/>
          <p14:tracePt t="86035" x="7175500" y="4933950"/>
          <p14:tracePt t="86068" x="7150100" y="4933950"/>
          <p14:tracePt t="86102" x="7143750" y="4933950"/>
          <p14:tracePt t="86133" x="7112000" y="4953000"/>
          <p14:tracePt t="86166" x="7099300" y="4984750"/>
          <p14:tracePt t="86198" x="7086600" y="5016500"/>
          <p14:tracePt t="86231" x="7092950" y="5060950"/>
          <p14:tracePt t="86265" x="7143750" y="5118100"/>
          <p14:tracePt t="86284" x="7194550" y="5130800"/>
          <p14:tracePt t="86319" x="7315200" y="5111750"/>
          <p14:tracePt t="86352" x="7359650" y="5054600"/>
          <p14:tracePt t="86386" x="7353300" y="4997450"/>
          <p14:tracePt t="86420" x="7321550" y="4933950"/>
          <p14:tracePt t="86552" x="7289800" y="4978400"/>
          <p14:tracePt t="86586" x="7289800" y="4991100"/>
          <p14:tracePt t="86634" x="7277100" y="5003800"/>
          <p14:tracePt t="86766" x="7232650" y="4972050"/>
          <p14:tracePt t="86800" x="7213600" y="4965700"/>
          <p14:tracePt t="86866" x="7239000" y="4965700"/>
          <p14:tracePt t="88812" x="7283450" y="5054600"/>
          <p14:tracePt t="88848" x="7308850" y="5099050"/>
          <p14:tracePt t="88882" x="7308850" y="5118100"/>
          <p14:tracePt t="88914" x="7391400" y="5181600"/>
          <p14:tracePt t="88949" x="7442200" y="5251450"/>
          <p14:tracePt t="88983" x="7461250" y="5276850"/>
          <p14:tracePt t="89000" x="7493000" y="5308600"/>
          <p14:tracePt t="89034" x="7550150" y="5334000"/>
          <p14:tracePt t="89068" x="7562850" y="5384800"/>
          <p14:tracePt t="89101" x="7556500" y="5473700"/>
          <p14:tracePt t="89134" x="7556500" y="5549900"/>
          <p14:tracePt t="89166" x="7594600" y="5600700"/>
          <p14:tracePt t="89183" x="7594600" y="5613400"/>
          <p14:tracePt t="89216" x="7632700" y="5588000"/>
          <p14:tracePt t="89250" x="7658100" y="5632450"/>
          <p14:tracePt t="89583" x="7620000" y="5765800"/>
          <p14:tracePt t="89617" x="7620000" y="5778500"/>
          <p14:tracePt t="89836" x="7613650" y="5778500"/>
          <p14:tracePt t="89868" x="7651750" y="5721350"/>
          <p14:tracePt t="89902" x="7664450" y="5683250"/>
          <p14:tracePt t="89919" x="7677150" y="5664200"/>
          <p14:tracePt t="89935" x="7696200" y="5645150"/>
          <p14:tracePt t="89969" x="7753350" y="5549900"/>
          <p14:tracePt t="90003" x="7804150" y="5435600"/>
          <p14:tracePt t="90036" x="7854950" y="5365750"/>
          <p14:tracePt t="90069" x="7886700" y="5334000"/>
          <p14:tracePt t="90101" x="7956550" y="5245100"/>
          <p14:tracePt t="90136" x="7969250" y="5219700"/>
          <p14:tracePt t="90184" x="7981950" y="5219700"/>
          <p14:tracePt t="90270" x="7975600" y="5219700"/>
          <p14:tracePt t="90455" x="7962900" y="5181600"/>
          <p14:tracePt t="90493" x="7943850" y="5080000"/>
          <p14:tracePt t="90531" x="7899400" y="5003800"/>
          <p14:tracePt t="90552" x="7886700" y="4984750"/>
          <p14:tracePt t="90586" x="7861300" y="4965700"/>
          <p14:tracePt t="90621" x="7854950" y="4965700"/>
          <p14:tracePt t="90754" x="7835900" y="4972050"/>
          <p14:tracePt t="90855" x="7823200" y="4991100"/>
          <p14:tracePt t="90907" x="7797800" y="5016500"/>
          <p14:tracePt t="90941" x="7740650" y="5054600"/>
          <p14:tracePt t="90978" x="7715250" y="5086350"/>
          <p14:tracePt t="90999" x="7708900" y="5111750"/>
          <p14:tracePt t="91037" x="7727950" y="5111750"/>
          <p14:tracePt t="91136" x="7734300" y="5124450"/>
          <p14:tracePt t="91252" x="7740650" y="5118100"/>
          <p14:tracePt t="91381" x="7740650" y="5099050"/>
          <p14:tracePt t="92058" x="7740650" y="5124450"/>
          <p14:tracePt t="92106" x="7772400" y="5124450"/>
          <p14:tracePt t="92137" x="7772400" y="5118100"/>
          <p14:tracePt t="92281" x="7785100" y="5118100"/>
          <p14:tracePt t="92315" x="7785100" y="5124450"/>
          <p14:tracePt t="92432" x="7804150" y="5124450"/>
          <p14:tracePt t="92674" x="7804150" y="5156200"/>
          <p14:tracePt t="92771" x="7823200" y="5175250"/>
          <p14:tracePt t="92802" x="7829550" y="5187950"/>
          <p14:tracePt t="92965" x="7829550" y="5200650"/>
          <p14:tracePt t="93285" x="7829550" y="5194300"/>
          <p14:tracePt t="93318" x="7848600" y="5213350"/>
          <p14:tracePt t="93627" x="7835900" y="5213350"/>
          <p14:tracePt t="94646" x="7823200" y="5207000"/>
          <p14:tracePt t="96275" x="7848600" y="5213350"/>
          <p14:tracePt t="96406" x="7880350" y="5194300"/>
          <p14:tracePt t="97562" x="7880350" y="5200650"/>
          <p14:tracePt t="97913" x="7867650" y="5213350"/>
          <p14:tracePt t="98057" x="7867650" y="5232400"/>
          <p14:tracePt t="98153" x="7848600" y="5232400"/>
          <p14:tracePt t="98186" x="7816850" y="5245100"/>
          <p14:tracePt t="98217" x="7810500" y="5245100"/>
          <p14:tracePt t="98251" x="7797800" y="5270500"/>
          <p14:tracePt t="98291" x="7778750" y="5308600"/>
          <p14:tracePt t="98391" x="7785100" y="5308600"/>
          <p14:tracePt t="98423" x="7797800" y="5308600"/>
          <p14:tracePt t="98456" x="7816850" y="5302250"/>
          <p14:tracePt t="98506" x="7829550" y="5302250"/>
          <p14:tracePt t="98552" x="7848600" y="5308600"/>
          <p14:tracePt t="98663" x="7874000" y="5359400"/>
          <p14:tracePt t="98696" x="7874000" y="5384800"/>
          <p14:tracePt t="98918" x="7874000" y="5397500"/>
          <p14:tracePt t="100552" x="7874000" y="5391150"/>
          <p14:tracePt t="101224" x="7912100" y="5276850"/>
          <p14:tracePt t="101258" x="7924800" y="5156200"/>
          <p14:tracePt t="101290" x="7943850" y="5048250"/>
          <p14:tracePt t="101325" x="7943850" y="5010150"/>
          <p14:tracePt t="101725" x="7918450" y="4991100"/>
          <p14:tracePt t="101789" x="7905750" y="4933950"/>
          <p14:tracePt t="101820" x="7893050" y="4864100"/>
          <p14:tracePt t="101852" x="7874000" y="4800600"/>
          <p14:tracePt t="101885" x="7874000" y="4794250"/>
          <p14:tracePt t="102015" x="7874000" y="4781550"/>
          <p14:tracePt t="102050" x="7886700" y="4743450"/>
          <p14:tracePt t="102083" x="7899400" y="4711700"/>
          <p14:tracePt t="102231" x="7899400" y="4692650"/>
          <p14:tracePt t="102263" x="7912100" y="4686300"/>
          <p14:tracePt t="102313" x="7924800" y="4603750"/>
          <p14:tracePt t="102346" x="7931150" y="4591050"/>
          <p14:tracePt t="102427" x="7924800" y="4660900"/>
          <p14:tracePt t="102461" x="7918450" y="4718050"/>
          <p14:tracePt t="102493" x="7918450" y="4756150"/>
          <p14:tracePt t="102525" x="7905750" y="4781550"/>
          <p14:tracePt t="102654" x="7912100" y="4724400"/>
          <p14:tracePt t="102686" x="7931150" y="4648200"/>
          <p14:tracePt t="102815" x="7886700" y="4724400"/>
          <p14:tracePt t="102831" x="7842250" y="4768850"/>
          <p14:tracePt t="102866" x="7835900" y="4838700"/>
          <p14:tracePt t="102898" x="7835900" y="4857750"/>
          <p14:tracePt t="102944" x="7848600" y="4832350"/>
          <p14:tracePt t="102977" x="7899400" y="4749800"/>
          <p14:tracePt t="103023" x="7905750" y="4673600"/>
          <p14:tracePt t="103117" x="7874000" y="4686300"/>
          <p14:tracePt t="103165" x="7854950" y="4711700"/>
          <p14:tracePt t="103278" x="7867650" y="4610100"/>
          <p14:tracePt t="103312" x="7874000" y="4591050"/>
          <p14:tracePt t="103408" x="7874000" y="4629150"/>
          <p14:tracePt t="103445" x="7874000" y="4737100"/>
          <p14:tracePt t="103481" x="7874000" y="4743450"/>
          <p14:tracePt t="103516" x="7886700" y="4711700"/>
          <p14:tracePt t="103549" x="7905750" y="4654550"/>
          <p14:tracePt t="103582" x="7905750" y="4641850"/>
          <p14:tracePt t="103696" x="7905750" y="4667250"/>
          <p14:tracePt t="103728" x="7899400" y="4679950"/>
          <p14:tracePt t="105013" x="7943850" y="4654550"/>
          <p14:tracePt t="105705" x="7943850" y="4641850"/>
          <p14:tracePt t="105786" x="7931150" y="4641850"/>
          <p14:tracePt t="105851" x="7943850" y="4641850"/>
          <p14:tracePt t="106086" x="7956550" y="4641850"/>
          <p14:tracePt t="106247" x="7950200" y="4699000"/>
          <p14:tracePt t="106282" x="7931150" y="4737100"/>
          <p14:tracePt t="106333" x="7931150" y="4762500"/>
          <p14:tracePt t="106349" x="7931150" y="4768850"/>
          <p14:tracePt t="106384" x="7924800" y="4794250"/>
          <p14:tracePt t="106418" x="7893050" y="4838700"/>
          <p14:tracePt t="106436" x="7880350" y="4851400"/>
          <p14:tracePt t="106469" x="7854950" y="4927600"/>
          <p14:tracePt t="106485" x="7854950" y="4953000"/>
          <p14:tracePt t="106519" x="7854950" y="4965700"/>
          <p14:tracePt t="106585" x="7854950" y="4984750"/>
          <p14:tracePt t="106766" x="7842250" y="4978400"/>
          <p14:tracePt t="106799" x="7842250" y="4972050"/>
          <p14:tracePt t="106868" x="7797800" y="4946650"/>
          <p14:tracePt t="106900" x="7727950" y="4870450"/>
          <p14:tracePt t="106935" x="7670800" y="4794250"/>
          <p14:tracePt t="106970" x="7664450" y="4787900"/>
          <p14:tracePt t="107007" x="7639050" y="4787900"/>
          <p14:tracePt t="107041" x="7607300" y="4806950"/>
          <p14:tracePt t="107075" x="7562850" y="4851400"/>
          <p14:tracePt t="107109" x="7543800" y="4895850"/>
          <p14:tracePt t="107143" x="7524750" y="4902200"/>
          <p14:tracePt t="107194" x="7512050" y="4953000"/>
          <p14:tracePt t="107228" x="7486650" y="5035550"/>
          <p14:tracePt t="107260" x="7480300" y="5048250"/>
          <p14:tracePt t="107294" x="7493000" y="5092700"/>
          <p14:tracePt t="107329" x="7493000" y="5175250"/>
          <p14:tracePt t="107362" x="7499350" y="5276850"/>
          <p14:tracePt t="107396" x="7512050" y="5327650"/>
          <p14:tracePt t="107430" x="7531100" y="5372100"/>
          <p14:tracePt t="107480" x="7543800" y="5435600"/>
          <p14:tracePt t="107531" x="7575550" y="5473700"/>
          <p14:tracePt t="107580" x="7620000" y="5486400"/>
          <p14:tracePt t="107612" x="7753350" y="5422900"/>
          <p14:tracePt t="107645" x="7791450" y="5461000"/>
          <p14:tracePt t="107710" x="7804150" y="5353050"/>
          <p14:tracePt t="107743" x="7835900" y="5264150"/>
          <p14:tracePt t="107777" x="7823200" y="5232400"/>
          <p14:tracePt t="107811" x="7823200" y="5200650"/>
          <p14:tracePt t="107844" x="7791450" y="5162550"/>
          <p14:tracePt t="107877" x="7740650" y="5086350"/>
          <p14:tracePt t="107911" x="7620000" y="4940300"/>
          <p14:tracePt t="107944" x="7600950" y="4895850"/>
          <p14:tracePt t="108009" x="7588250" y="4895850"/>
          <p14:tracePt t="108079" x="7543800" y="4902200"/>
          <p14:tracePt t="108098" x="7518400" y="4914900"/>
          <p14:tracePt t="108130" x="7512050" y="4933950"/>
          <p14:tracePt t="108163" x="7512050" y="4946650"/>
          <p14:tracePt t="108197" x="7480300" y="4965700"/>
          <p14:tracePt t="108245" x="7416800" y="5022850"/>
          <p14:tracePt t="108464" x="7385050" y="5029200"/>
          <p14:tracePt t="108500" x="7340600" y="5041900"/>
          <p14:tracePt t="108566" x="7289800" y="5054600"/>
          <p14:tracePt t="108599" x="7118350" y="5092700"/>
          <p14:tracePt t="108634" x="7023100" y="5118100"/>
          <p14:tracePt t="108668" x="6781800" y="5219700"/>
          <p14:tracePt t="108704" x="6432550" y="5410200"/>
          <p14:tracePt t="108739" x="5784850" y="5657850"/>
          <p14:tracePt t="108757" x="5473700" y="5695950"/>
          <p14:tracePt t="108793" x="5118100" y="5683250"/>
          <p14:tracePt t="108829" x="4838700" y="5676900"/>
          <p14:tracePt t="108864" x="4362450" y="5778500"/>
          <p14:tracePt t="108898" x="3797300" y="5949950"/>
          <p14:tracePt t="108915" x="3657600" y="5988050"/>
          <p14:tracePt t="108932" x="3606800" y="6013450"/>
          <p14:tracePt t="108966" x="3575050" y="6026150"/>
          <p14:tracePt t="108999" x="3524250" y="6051550"/>
          <p14:tracePt t="109014" x="3479800" y="6076950"/>
          <p14:tracePt t="109048" x="3213100" y="6076950"/>
          <p14:tracePt t="109080" x="2787650" y="6051550"/>
          <p14:tracePt t="109113" x="2622550" y="5981700"/>
          <p14:tracePt t="109146" x="2616200" y="5975350"/>
          <p14:tracePt t="109195" x="2597150" y="5988050"/>
          <p14:tracePt t="109288" x="2565400" y="6007100"/>
          <p14:tracePt t="109319" x="2540000" y="6019800"/>
          <p14:tracePt t="109366" x="2520950" y="5924550"/>
          <p14:tracePt t="109398" x="2520950" y="5854700"/>
          <p14:tracePt t="109899" x="2552700" y="5842000"/>
          <p14:tracePt t="109932" x="2559050" y="5842000"/>
          <p14:tracePt t="109982" x="2590800" y="5822950"/>
          <p14:tracePt t="110080" x="2635250" y="5822950"/>
          <p14:tracePt t="110112" x="2686050" y="5810250"/>
          <p14:tracePt t="110160" x="2755900" y="5810250"/>
          <p14:tracePt t="110192" x="2774950" y="5810250"/>
          <p14:tracePt t="110332" x="2813050" y="5810250"/>
          <p14:tracePt t="110351" x="2838450" y="5816600"/>
          <p14:tracePt t="110384" x="2933700" y="5835650"/>
          <p14:tracePt t="110399" x="2978150" y="5854700"/>
          <p14:tracePt t="110432" x="2990850" y="5854700"/>
          <p14:tracePt t="110612" x="3022600" y="5842000"/>
          <p14:tracePt t="110647" x="3028950" y="5842000"/>
          <p14:tracePt t="110681" x="3060700" y="5854700"/>
          <p14:tracePt t="110717" x="3073400" y="5842000"/>
          <p14:tracePt t="110754" x="3111500" y="5810250"/>
          <p14:tracePt t="110788" x="3136900" y="5803900"/>
          <p14:tracePt t="110867" x="3200400" y="5822950"/>
          <p14:tracePt t="110901" x="3225800" y="5848350"/>
          <p14:tracePt t="110935" x="3232150" y="5848350"/>
          <p14:tracePt t="111443" x="3244850" y="5848350"/>
          <p14:tracePt t="111669" x="3263900" y="5848350"/>
          <p14:tracePt t="111718" x="3276600" y="5886450"/>
          <p14:tracePt t="111751" x="3289300" y="5905500"/>
          <p14:tracePt t="112698" x="3282950" y="5924550"/>
          <p14:tracePt t="112861" x="3270250" y="5924550"/>
          <p14:tracePt t="114459" x="3270250" y="5937250"/>
          <p14:tracePt t="114671" x="3270250" y="5949950"/>
          <p14:tracePt t="115129" x="3270250" y="5981700"/>
          <p14:tracePt t="115163" x="3251200" y="6007100"/>
          <p14:tracePt t="115197" x="3251200" y="6013450"/>
          <p14:tracePt t="115231" x="3238500" y="6026150"/>
          <p14:tracePt t="115283" x="3213100" y="6045200"/>
          <p14:tracePt t="115316" x="3181350" y="6045200"/>
          <p14:tracePt t="115349" x="3086100" y="6076950"/>
          <p14:tracePt t="115368" x="2990850" y="6076950"/>
          <p14:tracePt t="115384" x="2876550" y="6083300"/>
          <p14:tracePt t="115417" x="2679700" y="6083300"/>
          <p14:tracePt t="115449" x="2546350" y="6121400"/>
          <p14:tracePt t="115483" x="2514600" y="6121400"/>
          <p14:tracePt t="115516" x="2508250" y="6038850"/>
          <p14:tracePt t="115550" x="2438400" y="6045200"/>
          <p14:tracePt t="116258" x="2451100" y="6045200"/>
          <p14:tracePt t="116311" x="2463800" y="6045200"/>
          <p14:tracePt t="116793" x="2463800" y="6076950"/>
          <p14:tracePt t="116829" x="2463800" y="6089650"/>
          <p14:tracePt t="116911" x="2482850" y="6089650"/>
          <p14:tracePt t="117169" x="2501900" y="6108700"/>
          <p14:tracePt t="117202" x="2520950" y="6108700"/>
          <p14:tracePt t="117233" x="2527300" y="6121400"/>
          <p14:tracePt t="117301" x="2552700" y="6134100"/>
          <p14:tracePt t="117335" x="2584450" y="6134100"/>
          <p14:tracePt t="117369" x="2673350" y="6064250"/>
          <p14:tracePt t="117402" x="2857500" y="5918200"/>
          <p14:tracePt t="117436" x="3073400" y="5626100"/>
          <p14:tracePt t="117468" x="3213100" y="5384800"/>
          <p14:tracePt t="117484" x="3257550" y="5245100"/>
          <p14:tracePt t="117500" x="3295650" y="5092700"/>
          <p14:tracePt t="117518" x="3340100" y="4921250"/>
          <p14:tracePt t="117549" x="3435350" y="4578350"/>
          <p14:tracePt t="117583" x="3492500" y="4298950"/>
          <p14:tracePt t="117631" x="3505200" y="4191000"/>
          <p14:tracePt t="117664" x="3492500" y="4191000"/>
          <p14:tracePt t="117762" x="3530600" y="4191000"/>
          <p14:tracePt t="117794" x="3556000" y="4171950"/>
          <p14:tracePt t="117827" x="3702050" y="4070350"/>
          <p14:tracePt t="117859" x="3930650" y="3924300"/>
          <p14:tracePt t="117891" x="4032250" y="3854450"/>
          <p14:tracePt t="117923" x="4064000" y="3822700"/>
          <p14:tracePt t="117955" x="4095750" y="3740150"/>
          <p14:tracePt t="117987" x="4095750" y="3619500"/>
          <p14:tracePt t="118021" x="4070350" y="3498850"/>
          <p14:tracePt t="118056" x="4044950" y="3492500"/>
          <p14:tracePt t="118087" x="4038600" y="3492500"/>
          <p14:tracePt t="118135" x="4006850" y="3505200"/>
          <p14:tracePt t="118166" x="3714750" y="3644900"/>
          <p14:tracePt t="118197" x="3702050" y="3651250"/>
          <p14:tracePt t="118246" x="3702050" y="3663950"/>
          <p14:tracePt t="118431" x="3676650" y="3663950"/>
          <p14:tracePt t="118499" x="3657600" y="3663950"/>
          <p14:tracePt t="118567" x="3365500" y="3448050"/>
          <p14:tracePt t="118600" x="3206750" y="3289300"/>
          <p14:tracePt t="118634" x="3073400" y="3079750"/>
          <p14:tracePt t="118669" x="2959100" y="2901950"/>
          <p14:tracePt t="118685" x="2959100" y="2889250"/>
          <p14:tracePt t="118720" x="2895600" y="2768600"/>
          <p14:tracePt t="118755" x="2711450" y="2628900"/>
          <p14:tracePt t="118789" x="2565400" y="2559050"/>
          <p14:tracePt t="118821" x="2406650" y="2362200"/>
          <p14:tracePt t="118837" x="2374900" y="2343150"/>
          <p14:tracePt t="118871" x="2355850" y="2317750"/>
          <p14:tracePt t="118904" x="2362200" y="2317750"/>
          <p14:tracePt t="118937" x="2374900" y="2305050"/>
          <p14:tracePt t="118970" x="2374900" y="2286000"/>
          <p14:tracePt t="119112" x="2305050" y="2298700"/>
          <p14:tracePt t="119145" x="2260600" y="2330450"/>
          <p14:tracePt t="119194" x="2197100" y="2374900"/>
          <p14:tracePt t="119212" x="2108200" y="2432050"/>
          <p14:tracePt t="119245" x="2025650" y="2482850"/>
          <p14:tracePt t="119279" x="2025650" y="2495550"/>
          <p14:tracePt t="119398" x="2038350" y="2520950"/>
          <p14:tracePt t="119433" x="2025650" y="2559050"/>
          <p14:tracePt t="119468" x="2025650" y="2609850"/>
          <p14:tracePt t="119500" x="2012950" y="2647950"/>
          <p14:tracePt t="119518" x="2012950" y="2667000"/>
          <p14:tracePt t="119552" x="2012950" y="2698750"/>
          <p14:tracePt t="119584" x="2006600" y="2717800"/>
          <p14:tracePt t="119602" x="1974850" y="2749550"/>
          <p14:tracePt t="119636" x="1885950" y="2806700"/>
          <p14:tracePt t="119669" x="1860550" y="2819400"/>
          <p14:tracePt t="119800" x="1847850" y="2832100"/>
          <p14:tracePt t="120094" x="1835150" y="2825750"/>
          <p14:tracePt t="120212" x="1835150" y="2813050"/>
          <p14:tracePt t="120410" x="1816100" y="2819400"/>
          <p14:tracePt t="120447" x="1803400" y="2813050"/>
          <p14:tracePt t="120481" x="1784350" y="2794000"/>
          <p14:tracePt t="120598" x="1784350" y="2806700"/>
          <p14:tracePt t="120761" x="1771650" y="2819400"/>
          <p14:tracePt t="120796" x="1739900" y="2819400"/>
          <p14:tracePt t="120833" x="1727200" y="2819400"/>
          <p14:tracePt t="120904" x="1727200" y="2794000"/>
          <p14:tracePt t="120937" x="1727200" y="2762250"/>
          <p14:tracePt t="121128" x="1733550" y="2762250"/>
          <p14:tracePt t="121248" x="1708150" y="2749550"/>
          <p14:tracePt t="121283" x="1695450" y="2736850"/>
          <p14:tracePt t="121353" x="1682750" y="2717800"/>
          <p14:tracePt t="121420" x="1657350" y="2717800"/>
          <p14:tracePt t="121689" x="1657350" y="2705100"/>
          <p14:tracePt t="121912" x="1644650" y="2679700"/>
          <p14:tracePt t="121947" x="1612900" y="2660650"/>
          <p14:tracePt t="121981" x="1600200" y="2641600"/>
          <p14:tracePt t="122111" x="1581150" y="2616200"/>
          <p14:tracePt t="122210" x="1562100" y="2616200"/>
          <p14:tracePt t="122242" x="1549400" y="2622550"/>
          <p14:tracePt t="122293" x="1485900" y="2609850"/>
          <p14:tracePt t="122328" x="1384300" y="2578100"/>
          <p14:tracePt t="122361" x="1377950" y="2571750"/>
          <p14:tracePt t="122426" x="1346200" y="2654300"/>
          <p14:tracePt t="122460" x="1143000" y="2647950"/>
          <p14:tracePt t="122477" x="1092200" y="2654300"/>
          <p14:tracePt t="122527" x="1041400" y="2654300"/>
          <p14:tracePt t="122577" x="1016000" y="2647950"/>
          <p14:tracePt t="122610" x="946150" y="2616200"/>
          <p14:tracePt t="122644" x="927100" y="2616200"/>
          <p14:tracePt t="122694" x="889000" y="2609850"/>
          <p14:tracePt t="122728" x="819150" y="2552700"/>
          <p14:tracePt t="122762" x="800100" y="2520950"/>
          <p14:tracePt t="122796" x="787400" y="2520950"/>
          <p14:tracePt t="122829" x="749300" y="2501900"/>
          <p14:tracePt t="122864" x="641350" y="2387600"/>
          <p14:tracePt t="122881" x="596900" y="2362200"/>
          <p14:tracePt t="122914" x="546100" y="2330450"/>
          <p14:tracePt t="122979" x="527050" y="2330450"/>
          <p14:tracePt t="123014" x="482600" y="2368550"/>
          <p14:tracePt t="123032" x="457200" y="2400300"/>
          <p14:tracePt t="123064" x="444500" y="2419350"/>
          <p14:tracePt t="123099" x="381000" y="2425700"/>
          <p14:tracePt t="123132" x="292100" y="2400300"/>
          <p14:tracePt t="123166" x="273050" y="2400300"/>
          <p14:tracePt t="123251" x="273050" y="2413000"/>
          <p14:tracePt t="123300" x="266700" y="2451100"/>
          <p14:tracePt t="123335" x="260350" y="2508250"/>
          <p14:tracePt t="123432" x="241300" y="2559050"/>
          <p14:tracePt t="123465" x="247650" y="2641600"/>
          <p14:tracePt t="123498" x="241300" y="2717800"/>
          <p14:tracePt t="123515" x="247650" y="2762250"/>
          <p14:tracePt t="123548" x="247650" y="2832100"/>
          <p14:tracePt t="123581" x="247650" y="2870200"/>
          <p14:tracePt t="123613" x="260350" y="2895600"/>
          <p14:tracePt t="123647" x="292100" y="2946400"/>
          <p14:tracePt t="123665" x="317500" y="3035300"/>
          <p14:tracePt t="123701" x="323850" y="3194050"/>
          <p14:tracePt t="123734" x="342900" y="3238500"/>
          <p14:tracePt t="123768" x="342900" y="3244850"/>
          <p14:tracePt t="123801" x="361950" y="3238500"/>
          <p14:tracePt t="123835" x="463550" y="3194050"/>
          <p14:tracePt t="123853" x="552450" y="3213100"/>
          <p14:tracePt t="123885" x="590550" y="3232150"/>
          <p14:tracePt t="123932" x="654050" y="3263900"/>
          <p14:tracePt t="123965" x="800100" y="3289300"/>
          <p14:tracePt t="123998" x="838200" y="3289300"/>
          <p14:tracePt t="124046" x="984250" y="3308350"/>
          <p14:tracePt t="124078" x="1162050" y="3238500"/>
          <p14:tracePt t="124111" x="1168400" y="3238500"/>
          <p14:tracePt t="124144" x="1168400" y="3225800"/>
          <p14:tracePt t="124178" x="1200150" y="3213100"/>
          <p14:tracePt t="124212" x="1212850" y="3143250"/>
          <p14:tracePt t="124229" x="1231900" y="3060700"/>
          <p14:tracePt t="124263" x="1390650" y="2762250"/>
          <p14:tracePt t="124297" x="1422400" y="2559050"/>
          <p14:tracePt t="124333" x="1403350" y="2508250"/>
          <p14:tracePt t="124367" x="1403350" y="2489200"/>
          <p14:tracePt t="124434" x="1397000" y="2501900"/>
          <p14:tracePt t="124533" x="1390650" y="2482850"/>
          <p14:tracePt t="124550" x="1365250" y="2463800"/>
          <p14:tracePt t="124584" x="1276350" y="2406650"/>
          <p14:tracePt t="124602" x="1155700" y="2374900"/>
          <p14:tracePt t="124634" x="965200" y="2336800"/>
          <p14:tracePt t="124666" x="876300" y="2343150"/>
          <p14:tracePt t="124747" x="819150" y="2374900"/>
          <p14:tracePt t="124781" x="673100" y="2476500"/>
          <p14:tracePt t="124798" x="603250" y="2527300"/>
          <p14:tracePt t="124832" x="438150" y="2578100"/>
          <p14:tracePt t="124866" x="400050" y="2597150"/>
          <p14:tracePt t="124983" x="425450" y="2730500"/>
          <p14:tracePt t="125017" x="533400" y="3041650"/>
          <p14:tracePt t="125050" x="666750" y="3200400"/>
          <p14:tracePt t="125084" x="698500" y="3289300"/>
          <p14:tracePt t="125116" x="742950" y="3346450"/>
          <p14:tracePt t="125148" x="787400" y="3346450"/>
          <p14:tracePt t="125197" x="819150" y="3384550"/>
          <p14:tracePt t="125231" x="857250" y="3429000"/>
          <p14:tracePt t="125250" x="895350" y="3454400"/>
          <p14:tracePt t="125320" x="933450" y="3435350"/>
          <p14:tracePt t="125357" x="965200" y="3397250"/>
          <p14:tracePt t="125391" x="990600" y="3359150"/>
          <p14:tracePt t="125425" x="1016000" y="3321050"/>
          <p14:tracePt t="125526" x="1016000" y="3327400"/>
          <p14:tracePt t="125576" x="1047750" y="3295650"/>
          <p14:tracePt t="125610" x="1041400" y="3276600"/>
          <p14:tracePt t="125644" x="1022350" y="3244850"/>
          <p14:tracePt t="125678" x="1022350" y="3232150"/>
          <p14:tracePt t="125794" x="1022350" y="3200400"/>
          <p14:tracePt t="125828" x="1028700" y="3168650"/>
          <p14:tracePt t="125912" x="1035050" y="3136900"/>
          <p14:tracePt t="125950" x="1041400" y="3117850"/>
          <p14:tracePt t="125986" x="1035050" y="3111500"/>
          <p14:tracePt t="126020" x="1035050" y="3079750"/>
          <p14:tracePt t="126054" x="1054100" y="3035300"/>
          <p14:tracePt t="126089" x="1054100" y="3016250"/>
          <p14:tracePt t="126205" x="1085850" y="2997200"/>
          <p14:tracePt t="126256" x="1098550" y="2978150"/>
          <p14:tracePt t="126642" x="1098550" y="2933700"/>
          <p14:tracePt t="126679" x="1092200" y="2933700"/>
          <p14:tracePt t="126864" x="1092200" y="2946400"/>
          <p14:tracePt t="126963" x="1092200" y="2933700"/>
          <p14:tracePt t="127993" x="1098550" y="2933700"/>
          <p14:tracePt t="128045" x="1098550" y="2921000"/>
          <p14:tracePt t="128085" x="1098550" y="2901950"/>
          <p14:tracePt t="128748" x="1098550" y="2889250"/>
          <p14:tracePt t="128799" x="1092200" y="2876550"/>
          <p14:tracePt t="128831" x="1098550" y="2851150"/>
          <p14:tracePt t="128864" x="1111250" y="2825750"/>
          <p14:tracePt t="128917" x="1111250" y="2813050"/>
          <p14:tracePt t="129147" x="1111250" y="2800350"/>
          <p14:tracePt t="129181" x="1111250" y="2781300"/>
          <p14:tracePt t="129266" x="1104900" y="2781300"/>
          <p14:tracePt t="129331" x="1092200" y="2800350"/>
          <p14:tracePt t="129363" x="1073150" y="2838450"/>
          <p14:tracePt t="129494" x="1073150" y="2825750"/>
          <p14:tracePt t="129528" x="1060450" y="2800350"/>
          <p14:tracePt t="129726" x="1041400" y="2825750"/>
          <p14:tracePt t="129846" x="1016000" y="2813050"/>
          <p14:tracePt t="129879" x="984250" y="2813050"/>
          <p14:tracePt t="129917" x="958850" y="2806700"/>
          <p14:tracePt t="129933" x="920750" y="2825750"/>
          <p14:tracePt t="130505" x="927100" y="2825750"/>
          <p14:tracePt t="130588" x="946150" y="2825750"/>
          <p14:tracePt t="130765" x="933450" y="2825750"/>
          <p14:tracePt t="131625" x="958850" y="2813050"/>
          <p14:tracePt t="131741" x="977900" y="2800350"/>
          <p14:tracePt t="132061" x="984250" y="2806700"/>
          <p14:tracePt t="132113" x="984250" y="2825750"/>
          <p14:tracePt t="132146" x="990600" y="2838450"/>
          <p14:tracePt t="132182" x="1003300" y="2838450"/>
          <p14:tracePt t="132332" x="1022350" y="2857500"/>
          <p14:tracePt t="132450" x="1022350" y="2870200"/>
          <p14:tracePt t="133413" x="1022350" y="2863850"/>
          <p14:tracePt t="134152" x="1009650" y="2863850"/>
          <p14:tracePt t="134278" x="1009650" y="2844800"/>
          <p14:tracePt t="134346" x="1009650" y="2857500"/>
          <p14:tracePt t="134443" x="1009650" y="2844800"/>
          <p14:tracePt t="135109" x="1022350" y="2844800"/>
          <p14:tracePt t="135210" x="1022350" y="2838450"/>
          <p14:tracePt t="135653" x="1022350" y="2806700"/>
          <p14:tracePt t="135685" x="1022350" y="2755900"/>
          <p14:tracePt t="135718" x="977900" y="2635250"/>
          <p14:tracePt t="135753" x="927100" y="2495550"/>
          <p14:tracePt t="135787" x="908050" y="2470150"/>
          <p14:tracePt t="135915" x="895350" y="2470150"/>
          <p14:tracePt t="135996" x="895350" y="2489200"/>
          <p14:tracePt t="136012" x="895350" y="2495550"/>
          <p14:tracePt t="136047" x="882650" y="2552700"/>
          <p14:tracePt t="136083" x="889000" y="2667000"/>
          <p14:tracePt t="136118" x="889000" y="2743200"/>
          <p14:tracePt t="136153" x="908050" y="2876550"/>
          <p14:tracePt t="136187" x="933450" y="2927350"/>
          <p14:tracePt t="136254" x="990600" y="2870200"/>
          <p14:tracePt t="136288" x="1028700" y="2813050"/>
          <p14:tracePt t="136324" x="1066800" y="2705100"/>
          <p14:tracePt t="136342" x="1066800" y="2673350"/>
          <p14:tracePt t="136375" x="1066800" y="2578100"/>
          <p14:tracePt t="136409" x="1054100" y="2501900"/>
          <p14:tracePt t="136450" x="1022350" y="2476500"/>
          <p14:tracePt t="136486" x="996950" y="2501900"/>
          <p14:tracePt t="136521" x="977900" y="2533650"/>
          <p14:tracePt t="136555" x="977900" y="2565400"/>
          <p14:tracePt t="136590" x="977900" y="2616200"/>
          <p14:tracePt t="136623" x="977900" y="2667000"/>
          <p14:tracePt t="136659" x="990600" y="2717800"/>
          <p14:tracePt t="136713" x="1098550" y="2762250"/>
          <p14:tracePt t="136750" x="1136650" y="2781300"/>
          <p14:tracePt t="136786" x="1168400" y="2762250"/>
          <p14:tracePt t="136819" x="1206500" y="2673350"/>
          <p14:tracePt t="136852" x="1238250" y="2584450"/>
          <p14:tracePt t="136868" x="1238250" y="2578100"/>
          <p14:tracePt t="136919" x="1238250" y="2565400"/>
          <p14:tracePt t="136969" x="1174750" y="2546350"/>
          <p14:tracePt t="137002" x="1022350" y="2559050"/>
          <p14:tracePt t="137021" x="971550" y="2578100"/>
          <p14:tracePt t="137085" x="971550" y="2590800"/>
          <p14:tracePt t="137185" x="971550" y="2622550"/>
          <p14:tracePt t="137203" x="977900" y="2647950"/>
          <p14:tracePt t="137239" x="977900" y="2660650"/>
          <p14:tracePt t="137272" x="1009650" y="2667000"/>
          <p14:tracePt t="137310" x="1041400" y="2641600"/>
          <p14:tracePt t="137344" x="1054100" y="2616200"/>
          <p14:tracePt t="137378" x="1054100" y="2584450"/>
          <p14:tracePt t="137462" x="1016000" y="2597150"/>
          <p14:tracePt t="137496" x="984250" y="2654300"/>
          <p14:tracePt t="137512" x="977900" y="2673350"/>
          <p14:tracePt t="137546" x="977900" y="2686050"/>
          <p14:tracePt t="137596" x="990600" y="2686050"/>
          <p14:tracePt t="137742" x="977900" y="2686050"/>
          <p14:tracePt t="137777" x="990600" y="2686050"/>
          <p14:tracePt t="137939" x="990600" y="2673350"/>
          <p14:tracePt t="137975" x="990600" y="2660650"/>
          <p14:tracePt t="138010" x="1009650" y="2660650"/>
          <p14:tracePt t="138028" x="1041400" y="2660650"/>
          <p14:tracePt t="138062" x="1200150" y="2622550"/>
          <p14:tracePt t="138096" x="1352550" y="2546350"/>
          <p14:tracePt t="138129" x="1733550" y="2457450"/>
          <p14:tracePt t="138164" x="2438400" y="2470150"/>
          <p14:tracePt t="138199" x="3409950" y="2692400"/>
          <p14:tracePt t="138232" x="3797300" y="2832100"/>
          <p14:tracePt t="138270" x="4070350" y="2959100"/>
          <p14:tracePt t="138316" x="4419600" y="2984500"/>
          <p14:tracePt t="138357" x="4451350" y="2978150"/>
          <p14:tracePt t="138401" x="4495800" y="2901950"/>
          <p14:tracePt t="138443" x="4533900" y="2819400"/>
          <p14:tracePt t="138487" x="4578350" y="2743200"/>
          <p14:tracePt t="138531" x="4667250" y="2635250"/>
          <p14:tracePt t="138575" x="4724400" y="2616200"/>
          <p14:tracePt t="138611" x="4730750" y="2616200"/>
          <p14:tracePt t="138666" x="4705350" y="2609850"/>
          <p14:tracePt t="138705" x="4559300" y="2527300"/>
          <p14:tracePt t="138723" x="4495800" y="2470150"/>
          <p14:tracePt t="138760" x="4419600" y="2419350"/>
          <p14:tracePt t="138797" x="4216400" y="2362200"/>
          <p14:tracePt t="138833" x="3829050" y="2362200"/>
          <p14:tracePt t="138868" x="3498850" y="2330450"/>
          <p14:tracePt t="138904" x="3232150" y="2266950"/>
          <p14:tracePt t="138940" x="2628900" y="2228850"/>
          <p14:tracePt t="138976" x="2159000" y="2235200"/>
          <p14:tracePt t="139010" x="2127250" y="2235200"/>
          <p14:tracePt t="139030" x="2095500" y="2247900"/>
          <p14:tracePt t="139064" x="1911350" y="2368550"/>
          <p14:tracePt t="139097" x="1828800" y="2444750"/>
          <p14:tracePt t="139114" x="1816100" y="2470150"/>
          <p14:tracePt t="139148" x="1778000" y="2489200"/>
          <p14:tracePt t="139181" x="1517650" y="2590800"/>
          <p14:tracePt t="139215" x="1428750" y="2647950"/>
          <p14:tracePt t="139248" x="1409700" y="2667000"/>
          <p14:tracePt t="139281" x="1377950" y="2705100"/>
          <p14:tracePt t="139315" x="1212850" y="2813050"/>
          <p14:tracePt t="139350" x="1136650" y="2857500"/>
          <p14:tracePt t="139384" x="1130300" y="2863850"/>
          <p14:tracePt t="139419" x="1035050" y="2927350"/>
          <p14:tracePt t="139435" x="990600" y="2946400"/>
          <p14:tracePt t="139469" x="977900" y="2952750"/>
          <p14:tracePt t="139688" x="965200" y="2946400"/>
          <p14:tracePt t="139725" x="914400" y="2908300"/>
          <p14:tracePt t="139761" x="869950" y="2921000"/>
          <p14:tracePt t="139794" x="857250" y="2940050"/>
          <p14:tracePt t="139909" x="895350" y="2908300"/>
          <p14:tracePt t="139944" x="927100" y="2895600"/>
          <p14:tracePt t="140190" x="996950" y="2851150"/>
          <p14:tracePt t="140226" x="1054100" y="2819400"/>
          <p14:tracePt t="140278" x="1085850" y="2800350"/>
          <p14:tracePt t="140329" x="1098550" y="2774950"/>
          <p14:tracePt t="140458" x="1098550" y="2781300"/>
          <p14:tracePt t="140492" x="1104900" y="2813050"/>
          <p14:tracePt t="141579" x="1104900" y="2800350"/>
          <p14:tracePt t="142107" x="1181100" y="2787650"/>
          <p14:tracePt t="142142" x="1905000" y="2679700"/>
          <p14:tracePt t="142174" x="2584450" y="2578100"/>
          <p14:tracePt t="142207" x="2724150" y="2527300"/>
          <p14:tracePt t="142257" x="2851150" y="2406650"/>
          <p14:tracePt t="142291" x="3346450" y="2012950"/>
          <p14:tracePt t="142326" x="3581400" y="1765300"/>
          <p14:tracePt t="142345" x="3600450" y="1708150"/>
          <p14:tracePt t="142378" x="3663950" y="1638300"/>
          <p14:tracePt t="142410" x="3803650" y="1555750"/>
          <p14:tracePt t="142445" x="3803650" y="1543050"/>
          <p14:tracePt t="142494" x="3879850" y="1466850"/>
          <p14:tracePt t="142529" x="4038600" y="1346200"/>
          <p14:tracePt t="142564" x="4076700" y="1320800"/>
          <p14:tracePt t="142598" x="4095750" y="1320800"/>
          <p14:tracePt t="142665" x="4108450" y="1289050"/>
          <p14:tracePt t="142699" x="4114800" y="1358900"/>
          <p14:tracePt t="142732" x="4127500" y="1447800"/>
          <p14:tracePt t="142749" x="4127500" y="1460500"/>
          <p14:tracePt t="142784" x="4083050" y="1517650"/>
          <p14:tracePt t="142818" x="3924300" y="1524000"/>
          <p14:tracePt t="142852" x="3867150" y="1466850"/>
          <p14:tracePt t="142868" x="3867150" y="1422400"/>
          <p14:tracePt t="142902" x="3892550" y="1352550"/>
          <p14:tracePt t="142936" x="4057650" y="1206500"/>
          <p14:tracePt t="142970" x="4279900" y="1123950"/>
          <p14:tracePt t="143004" x="4178300" y="1822450"/>
          <p14:tracePt t="143038" x="4229100" y="1974850"/>
          <p14:tracePt t="143073" x="4184650" y="2146300"/>
          <p14:tracePt t="143140" x="4095750" y="2070100"/>
          <p14:tracePt t="143157" x="3898900" y="1930400"/>
          <p14:tracePt t="143192" x="3448050" y="1746250"/>
          <p14:tracePt t="143209" x="3422650" y="1733550"/>
          <p14:tracePt t="143259" x="3378200" y="1765300"/>
          <p14:tracePt t="143293" x="3384550" y="1898650"/>
          <p14:tracePt t="143329" x="3670300" y="2044700"/>
          <p14:tracePt t="143362" x="3879850" y="2044700"/>
          <p14:tracePt t="143395" x="3917950" y="2000250"/>
          <p14:tracePt t="143429" x="4006850" y="1790700"/>
          <p14:tracePt t="143445" x="4038600" y="1695450"/>
          <p14:tracePt t="143478" x="4057650" y="1612900"/>
          <p14:tracePt t="143498" x="4057650" y="1606550"/>
          <p14:tracePt t="143561" x="4070350" y="1606550"/>
          <p14:tracePt t="143594" x="4095750" y="1670050"/>
          <p14:tracePt t="143627" x="4064000" y="1790700"/>
          <p14:tracePt t="143660" x="4038600" y="1835150"/>
          <p14:tracePt t="143727" x="4051300" y="1822450"/>
          <p14:tracePt t="143876" x="4051300" y="1809750"/>
          <p14:tracePt t="144225" x="4038600" y="1784350"/>
          <p14:tracePt t="144259" x="4038600" y="1778000"/>
          <p14:tracePt t="144329" x="4025900" y="1778000"/>
          <p14:tracePt t="144364" x="4006850" y="1803400"/>
          <p14:tracePt t="144418" x="3994150" y="1828800"/>
          <p14:tracePt t="144437" x="3994150" y="1841500"/>
          <p14:tracePt t="144452" x="3994150" y="1847850"/>
          <p14:tracePt t="144600" x="4000500" y="1841500"/>
          <p14:tracePt t="145219" x="3994150" y="1847850"/>
          <p14:tracePt t="145379" x="3981450" y="1847850"/>
          <p14:tracePt t="145412" x="3981450" y="1866900"/>
          <p14:tracePt t="145641" x="3949700" y="1917700"/>
          <p14:tracePt t="145676" x="3917950" y="1962150"/>
          <p14:tracePt t="145712" x="3917950" y="1974850"/>
          <p14:tracePt t="145762" x="3917950" y="1987550"/>
          <p14:tracePt t="145846" x="3917950" y="1981200"/>
          <p14:tracePt t="145929" x="3917950" y="1993900"/>
          <p14:tracePt t="145964" x="3917950" y="2000250"/>
          <p14:tracePt t="145997" x="3917950" y="1993900"/>
          <p14:tracePt t="146113" x="3917950" y="1981200"/>
          <p14:tracePt t="146194" x="3905250" y="1981200"/>
          <p14:tracePt t="146336" x="3886200" y="1981200"/>
          <p14:tracePt t="147838" x="3873500" y="1993900"/>
          <p14:tracePt t="147857" x="3854450" y="2012950"/>
          <p14:tracePt t="147875" x="3816350" y="2063750"/>
          <p14:tracePt t="147909" x="3797300" y="2133600"/>
          <p14:tracePt t="147943" x="3790950" y="2260600"/>
          <p14:tracePt t="147977" x="3790950" y="2400300"/>
          <p14:tracePt t="148009" x="3810000" y="2533650"/>
          <p14:tracePt t="148042" x="3860800" y="2622550"/>
          <p14:tracePt t="148061" x="3879850" y="2698750"/>
          <p14:tracePt t="148093" x="3937000" y="2908300"/>
          <p14:tracePt t="148126" x="3968750" y="2940050"/>
          <p14:tracePt t="148208" x="4057650" y="2838450"/>
          <p14:tracePt t="148241" x="4216400" y="2806700"/>
          <p14:tracePt t="148274" x="4514850" y="3016250"/>
          <p14:tracePt t="148308" x="5219700" y="3435350"/>
          <p14:tracePt t="148340" x="5695950" y="3695700"/>
          <p14:tracePt t="148374" x="5708650" y="3714750"/>
          <p14:tracePt t="148505" x="5676900" y="3594100"/>
          <p14:tracePt t="148538" x="5708650" y="3594100"/>
          <p14:tracePt t="148572" x="5721350" y="3575050"/>
          <p14:tracePt t="148589" x="5715000" y="3575050"/>
          <p14:tracePt t="148693" x="5651500" y="3619500"/>
          <p14:tracePt t="148730" x="5575300" y="3676650"/>
          <p14:tracePt t="148749" x="5473700" y="3727450"/>
          <p14:tracePt t="148767" x="5410200" y="3759200"/>
          <p14:tracePt t="148801" x="5194300" y="3829050"/>
          <p14:tracePt t="148835" x="5003800" y="3784600"/>
          <p14:tracePt t="148869" x="4857750" y="3594100"/>
          <p14:tracePt t="148904" x="4851400" y="3041650"/>
          <p14:tracePt t="148921" x="4914900" y="2705100"/>
          <p14:tracePt t="148957" x="5118100" y="2266950"/>
          <p14:tracePt t="148991" x="5156200" y="2216150"/>
          <p14:tracePt t="149076" x="5124450" y="2260600"/>
          <p14:tracePt t="149110" x="4984750" y="2432050"/>
          <p14:tracePt t="149144" x="4654550" y="2743200"/>
          <p14:tracePt t="149179" x="4413250" y="2946400"/>
          <p14:tracePt t="149213" x="4140200" y="3340100"/>
          <p14:tracePt t="149233" x="4070350" y="3536950"/>
          <p14:tracePt t="149249" x="4057650" y="3676650"/>
          <p14:tracePt t="149284" x="3994150" y="3790950"/>
          <p14:tracePt t="149301" x="3981450" y="3835400"/>
          <p14:tracePt t="149336" x="3956050" y="3968750"/>
          <p14:tracePt t="149370" x="3994150" y="4095750"/>
          <p14:tracePt t="149389" x="4025900" y="4171950"/>
          <p14:tracePt t="149405" x="4025900" y="4229100"/>
          <p14:tracePt t="149438" x="4121150" y="4419600"/>
          <p14:tracePt t="149473" x="4514850" y="4699000"/>
          <p14:tracePt t="149507" x="5238750" y="4883150"/>
          <p14:tracePt t="149540" x="5981700" y="4895850"/>
          <p14:tracePt t="149574" x="6616700" y="4787900"/>
          <p14:tracePt t="149608" x="7137400" y="4495800"/>
          <p14:tracePt t="149624" x="7277100" y="4368800"/>
          <p14:tracePt t="149641" x="7372350" y="4229100"/>
          <p14:tracePt t="149674" x="7537450" y="3968750"/>
          <p14:tracePt t="149708" x="7581900" y="3759200"/>
          <p14:tracePt t="149725" x="7575550" y="3568700"/>
          <p14:tracePt t="149759" x="7366000" y="3086100"/>
          <p14:tracePt t="149780" x="7105650" y="2749550"/>
          <p14:tracePt t="149812" x="6794500" y="2425700"/>
          <p14:tracePt t="149845" x="6578600" y="2336800"/>
          <p14:tracePt t="149877" x="6267450" y="2324100"/>
          <p14:tracePt t="149910" x="5676900" y="2368550"/>
          <p14:tracePt t="149944" x="5226050" y="2393950"/>
          <p14:tracePt t="149977" x="5067300" y="2406650"/>
          <p14:tracePt t="150012" x="5016500" y="2432050"/>
          <p14:tracePt t="150045" x="4813300" y="2552700"/>
          <p14:tracePt t="150079" x="4654550" y="2667000"/>
          <p14:tracePt t="150114" x="4584700" y="2711450"/>
          <p14:tracePt t="150147" x="4572000" y="2711450"/>
          <p14:tracePt t="150180" x="4502150" y="2730500"/>
          <p14:tracePt t="150214" x="4375150" y="2730500"/>
          <p14:tracePt t="150249" x="4286250" y="2686050"/>
          <p14:tracePt t="150283" x="4254500" y="2520950"/>
          <p14:tracePt t="150318" x="4203700" y="2463800"/>
          <p14:tracePt t="150353" x="4140200" y="2400300"/>
          <p14:tracePt t="150387" x="4127500" y="2400300"/>
          <p14:tracePt t="150541" x="4057650" y="2400300"/>
          <p14:tracePt t="150578" x="3765550" y="2406650"/>
          <p14:tracePt t="150594" x="3511550" y="2336800"/>
          <p14:tracePt t="150630" x="2876550" y="2019300"/>
          <p14:tracePt t="150663" x="2432050" y="1765300"/>
          <p14:tracePt t="150696" x="2139950" y="1479550"/>
          <p14:tracePt t="150729" x="1822450" y="1238250"/>
          <p14:tracePt t="150764" x="1587500" y="1117600"/>
          <p14:tracePt t="150797" x="1543050" y="952500"/>
          <p14:tracePt t="150830" x="1530350" y="869950"/>
          <p14:tracePt t="150862" x="1536700" y="831850"/>
          <p14:tracePt t="150895" x="1562100" y="768350"/>
          <p14:tracePt t="150927" x="1574800" y="679450"/>
          <p14:tracePt t="150960" x="1574800" y="609600"/>
          <p14:tracePt t="150993" x="1574800" y="571500"/>
          <p14:tracePt t="151026" x="1574800" y="546100"/>
          <p14:tracePt t="151110" x="1574800" y="520700"/>
          <p14:tracePt t="151145" x="1631950" y="387350"/>
          <p14:tracePt t="151162" x="1638300" y="349250"/>
          <p14:tracePt t="151196" x="1670050" y="260350"/>
          <p14:tracePt t="151230" x="1676400" y="241300"/>
          <p14:tracePt t="151297" x="1676400" y="209550"/>
          <p14:tracePt t="151316" x="1676400" y="184150"/>
          <p14:tracePt t="151353" x="1682750" y="133350"/>
          <p14:tracePt t="151420" x="1612900" y="133350"/>
          <p14:tracePt t="152803" x="1504950" y="1206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PRING_QUIZ_SHAP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079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ISPRING_QUIZ_SHAPE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7" name="ISPRING_QUIZ_SHAPE2"/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SG" sz="30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  <a:endParaRPr lang="en-SG" sz="30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8" name="ISPRING_QUIZ_SHAPE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55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9" name="ISPRING_QUIZ_SHAPE4"/>
          <p:cNvSpPr txBox="1"/>
          <p:nvPr/>
        </p:nvSpPr>
        <p:spPr>
          <a:xfrm>
            <a:off x="731520" y="1097280"/>
            <a:ext cx="1072896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GB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GB" sz="2200" b="1" smtClean="0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GB" sz="2200" smtClean="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SG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520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109406" cy="4601183"/>
          </a:xfrm>
        </p:spPr>
        <p:txBody>
          <a:bodyPr/>
          <a:lstStyle/>
          <a:p>
            <a:r>
              <a:rPr lang="en-SG" dirty="0" smtClean="0"/>
              <a:t>Analog Input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25" y="681228"/>
            <a:ext cx="847725" cy="5486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9949" y="657606"/>
            <a:ext cx="1114623" cy="5510022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3869268" y="864108"/>
            <a:ext cx="6282958" cy="5120640"/>
          </a:xfrm>
        </p:spPr>
        <p:txBody>
          <a:bodyPr/>
          <a:lstStyle/>
          <a:p>
            <a:r>
              <a:rPr lang="en-SG" dirty="0" smtClean="0"/>
              <a:t>Most PLC </a:t>
            </a:r>
            <a:r>
              <a:rPr lang="en-SG" dirty="0" err="1" smtClean="0"/>
              <a:t>analog</a:t>
            </a:r>
            <a:r>
              <a:rPr lang="en-SG" dirty="0" smtClean="0"/>
              <a:t> inputs are able to accept voltage and current</a:t>
            </a:r>
          </a:p>
          <a:p>
            <a:r>
              <a:rPr lang="en-SG" dirty="0" smtClean="0"/>
              <a:t>Configurable by dip switches or software </a:t>
            </a:r>
            <a:r>
              <a:rPr lang="en-SG" dirty="0" smtClean="0"/>
              <a:t>configurable (depending on PLC type)</a:t>
            </a:r>
            <a:endParaRPr lang="en-SG" dirty="0" smtClean="0"/>
          </a:p>
          <a:p>
            <a:r>
              <a:rPr lang="en-SG" dirty="0" smtClean="0"/>
              <a:t>Siemens S7-1500 PLC and the remote I/O ET200 </a:t>
            </a:r>
            <a:r>
              <a:rPr lang="en-SG" dirty="0" smtClean="0"/>
              <a:t>SP input types </a:t>
            </a:r>
            <a:r>
              <a:rPr lang="en-SG" dirty="0" smtClean="0"/>
              <a:t>are software </a:t>
            </a:r>
            <a:r>
              <a:rPr lang="en-SG" dirty="0" smtClean="0"/>
              <a:t>configurable</a:t>
            </a:r>
            <a:endParaRPr lang="en-SG" dirty="0" smtClean="0"/>
          </a:p>
          <a:p>
            <a:r>
              <a:rPr lang="en-SG" dirty="0" smtClean="0"/>
              <a:t>Voltage </a:t>
            </a:r>
            <a:r>
              <a:rPr lang="en-SG" dirty="0" err="1" smtClean="0"/>
              <a:t>analog</a:t>
            </a:r>
            <a:r>
              <a:rPr lang="en-SG" dirty="0" smtClean="0"/>
              <a:t> signals </a:t>
            </a:r>
            <a:endParaRPr lang="en-SG" dirty="0" smtClean="0"/>
          </a:p>
          <a:p>
            <a:pPr lvl="1"/>
            <a:r>
              <a:rPr lang="en-SG" dirty="0" smtClean="0"/>
              <a:t>Care to be taken for wire </a:t>
            </a:r>
            <a:r>
              <a:rPr lang="en-SG" dirty="0" smtClean="0"/>
              <a:t>length (voltage drop result in accurate measurement</a:t>
            </a:r>
          </a:p>
          <a:p>
            <a:r>
              <a:rPr lang="en-SG" dirty="0" smtClean="0"/>
              <a:t>Current </a:t>
            </a:r>
            <a:r>
              <a:rPr lang="en-SG" dirty="0" err="1"/>
              <a:t>analog</a:t>
            </a:r>
            <a:r>
              <a:rPr lang="en-SG" dirty="0"/>
              <a:t> signals </a:t>
            </a:r>
            <a:endParaRPr lang="en-SG" dirty="0" smtClean="0"/>
          </a:p>
          <a:p>
            <a:pPr lvl="1"/>
            <a:r>
              <a:rPr lang="en-SG" dirty="0" smtClean="0"/>
              <a:t>Do </a:t>
            </a:r>
            <a:r>
              <a:rPr lang="en-SG" dirty="0"/>
              <a:t>not suffer from long </a:t>
            </a:r>
            <a:r>
              <a:rPr lang="en-SG" dirty="0" smtClean="0"/>
              <a:t>cables as current is constant, voltage drop from cables taken care by the power supply</a:t>
            </a:r>
          </a:p>
          <a:p>
            <a:r>
              <a:rPr lang="en-SG" dirty="0" smtClean="0"/>
              <a:t>Cable segregation from power cables and grounding shall be practised</a:t>
            </a:r>
            <a:endParaRPr lang="en-SG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1384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796"/>
    </mc:Choice>
    <mc:Fallback>
      <p:transition spd="slow" advTm="172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109406" cy="4601183"/>
          </a:xfrm>
        </p:spPr>
        <p:txBody>
          <a:bodyPr/>
          <a:lstStyle/>
          <a:p>
            <a:r>
              <a:rPr lang="en-SG" dirty="0" smtClean="0"/>
              <a:t>S7-1500</a:t>
            </a:r>
            <a:br>
              <a:rPr lang="en-SG" dirty="0" smtClean="0"/>
            </a:br>
            <a:r>
              <a:rPr lang="en-SG" dirty="0" smtClean="0"/>
              <a:t>Analog Input Wiring:</a:t>
            </a:r>
            <a:br>
              <a:rPr lang="en-SG" dirty="0" smtClean="0"/>
            </a:br>
            <a:r>
              <a:rPr lang="en-SG" dirty="0" smtClean="0"/>
              <a:t>Voltage Inputs</a:t>
            </a:r>
            <a:endParaRPr lang="en-S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26073" y="617429"/>
            <a:ext cx="5837201" cy="60481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25" y="681228"/>
            <a:ext cx="847725" cy="548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919" y="4900618"/>
            <a:ext cx="3957131" cy="18287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r="12830"/>
          <a:stretch/>
        </p:blipFill>
        <p:spPr>
          <a:xfrm>
            <a:off x="10633" y="106323"/>
            <a:ext cx="5358809" cy="11084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9949" y="657606"/>
            <a:ext cx="1114623" cy="551002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18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38"/>
    </mc:Choice>
    <mc:Fallback>
      <p:transition spd="slow" advTm="52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543" x="95250" y="412750"/>
          <p14:tracePt t="9571" x="146050" y="425450"/>
          <p14:tracePt t="9597" x="266700" y="438150"/>
          <p14:tracePt t="10305" x="1625600" y="457200"/>
          <p14:tracePt t="10340" x="1911350" y="615950"/>
          <p14:tracePt t="10363" x="2089150" y="736600"/>
          <p14:tracePt t="10397" x="2584450" y="1079500"/>
          <p14:tracePt t="10431" x="2965450" y="1282700"/>
          <p14:tracePt t="10465" x="3067050" y="1320800"/>
          <p14:tracePt t="10522" x="3105150" y="1308100"/>
          <p14:tracePt t="10556" x="3168650" y="1295400"/>
          <p14:tracePt t="10588" x="3175000" y="1295400"/>
          <p14:tracePt t="10610" x="3200400" y="1295400"/>
          <p14:tracePt t="10645" x="3327400" y="1238250"/>
          <p14:tracePt t="10680" x="3422650" y="1181100"/>
          <p14:tracePt t="10692" x="3448050" y="1162050"/>
          <p14:tracePt t="10724" x="3498850" y="1066800"/>
          <p14:tracePt t="10758" x="3562350" y="863600"/>
          <p14:tracePt t="10792" x="3600450" y="673100"/>
          <p14:tracePt t="10805" x="3600450" y="635000"/>
          <p14:tracePt t="10838" x="3600450" y="609600"/>
          <p14:tracePt t="10881" x="3568700" y="584200"/>
          <p14:tracePt t="10912" x="3505200" y="546100"/>
          <p14:tracePt t="10928" x="3479800" y="533400"/>
          <p14:tracePt t="10941" x="3454400" y="520700"/>
          <p14:tracePt t="10976" x="3365500" y="450850"/>
          <p14:tracePt t="10986" x="3333750" y="419100"/>
          <p14:tracePt t="11018" x="3130550" y="323850"/>
          <p14:tracePt t="11054" x="3035300" y="298450"/>
          <p14:tracePt t="11081" x="3022600" y="298450"/>
          <p14:tracePt t="11136" x="2959100" y="298450"/>
          <p14:tracePt t="11159" x="2889250" y="279400"/>
          <p14:tracePt t="11191" x="2870200" y="279400"/>
          <p14:tracePt t="11222" x="2844800" y="279400"/>
          <p14:tracePt t="11255" x="2787650" y="330200"/>
          <p14:tracePt t="11288" x="2698750" y="412750"/>
          <p14:tracePt t="11323" x="2654300" y="438150"/>
          <p14:tracePt t="11412" x="2584450" y="476250"/>
          <p14:tracePt t="11448" x="2482850" y="552450"/>
          <p14:tracePt t="11471" x="2432050" y="584200"/>
          <p14:tracePt t="11504" x="2387600" y="622300"/>
          <p14:tracePt t="11537" x="2349500" y="666750"/>
          <p14:tracePt t="11572" x="2292350" y="762000"/>
          <p14:tracePt t="11598" x="2266950" y="831850"/>
          <p14:tracePt t="11635" x="2247900" y="901700"/>
          <p14:tracePt t="11662" x="2247900" y="946150"/>
          <p14:tracePt t="11689" x="2247900" y="1003300"/>
          <p14:tracePt t="11724" x="2247900" y="1060450"/>
          <p14:tracePt t="11755" x="2254250" y="1117600"/>
          <p14:tracePt t="11785" x="2292350" y="1168400"/>
          <p14:tracePt t="11807" x="2330450" y="1200150"/>
          <p14:tracePt t="11838" x="2387600" y="1238250"/>
          <p14:tracePt t="11861" x="2419350" y="1270000"/>
          <p14:tracePt t="11881" x="2451100" y="1276350"/>
          <p14:tracePt t="11911" x="2495550" y="1308100"/>
          <p14:tracePt t="11943" x="2578100" y="1358900"/>
          <p14:tracePt t="11974" x="2730500" y="1397000"/>
          <p14:tracePt t="12006" x="2857500" y="1416050"/>
          <p14:tracePt t="12037" x="2901950" y="1416050"/>
          <p14:tracePt t="12068" x="2921000" y="1416050"/>
          <p14:tracePt t="12102" x="2971800" y="1390650"/>
          <p14:tracePt t="12136" x="3035300" y="1301750"/>
          <p14:tracePt t="12160" x="3079750" y="1212850"/>
          <p14:tracePt t="12194" x="3105150" y="1079500"/>
          <p14:tracePt t="12227" x="3124200" y="984250"/>
          <p14:tracePt t="12261" x="3143250" y="901700"/>
          <p14:tracePt t="12287" x="3149600" y="819150"/>
          <p14:tracePt t="12323" x="3149600" y="673100"/>
          <p14:tracePt t="12346" x="3136900" y="590550"/>
          <p14:tracePt t="12382" x="3136900" y="520700"/>
          <p14:tracePt t="12408" x="3117850" y="457200"/>
          <p14:tracePt t="12443" x="3060700" y="330200"/>
          <p14:tracePt t="12478" x="3035300" y="260350"/>
          <p14:tracePt t="12581" x="3016250" y="254000"/>
          <p14:tracePt t="12616" x="2965450" y="222250"/>
          <p14:tracePt t="12653" x="2863850" y="190500"/>
          <p14:tracePt t="12679" x="2787650" y="184150"/>
          <p14:tracePt t="12714" x="2667000" y="139700"/>
          <p14:tracePt t="12826" x="2654300" y="139700"/>
          <p14:tracePt t="12901" x="2578100" y="209550"/>
          <p14:tracePt t="12913" x="2527300" y="266700"/>
          <p14:tracePt t="12949" x="2419350" y="400050"/>
          <p14:tracePt t="12977" x="2368550" y="501650"/>
          <p14:tracePt t="12989" x="2368550" y="527050"/>
          <p14:tracePt t="13029" x="2343150" y="558800"/>
          <p14:tracePt t="13056" x="2336800" y="558800"/>
          <p14:tracePt t="13114" x="2336800" y="596900"/>
          <p14:tracePt t="13151" x="2324100" y="635000"/>
          <p14:tracePt t="13175" x="2324100" y="673100"/>
          <p14:tracePt t="13213" x="2324100" y="730250"/>
          <p14:tracePt t="13237" x="2324100" y="762000"/>
          <p14:tracePt t="13274" x="2324100" y="844550"/>
          <p14:tracePt t="13315" x="2349500" y="952500"/>
          <p14:tracePt t="13357" x="2381250" y="990600"/>
          <p14:tracePt t="13394" x="2451100" y="1035050"/>
          <p14:tracePt t="13417" x="2520950" y="1085850"/>
          <p14:tracePt t="13443" x="2597150" y="1098550"/>
          <p14:tracePt t="13479" x="2635250" y="1098550"/>
          <p14:tracePt t="13516" x="2673350" y="1035050"/>
          <p14:tracePt t="13554" x="2749550" y="965200"/>
          <p14:tracePt t="13588" x="2774950" y="920750"/>
          <p14:tracePt t="13612" x="2806700" y="882650"/>
          <p14:tracePt t="13648" x="2813050" y="711200"/>
          <p14:tracePt t="13684" x="2825750" y="552450"/>
          <p14:tracePt t="13709" x="2813050" y="508000"/>
          <p14:tracePt t="13745" x="2813050" y="501650"/>
          <p14:tracePt t="13769" x="2800350" y="501650"/>
          <p14:tracePt t="13825" x="2781300" y="508000"/>
          <p14:tracePt t="13849" x="2774950" y="527050"/>
          <p14:tracePt t="13885" x="2743200" y="552450"/>
          <p14:tracePt t="13910" x="2736850" y="571500"/>
          <p14:tracePt t="13961" x="2749550" y="609600"/>
          <p14:tracePt t="13997" x="2768600" y="660400"/>
          <p14:tracePt t="14024" x="2794000" y="685800"/>
          <p14:tracePt t="14051" x="2806700" y="704850"/>
          <p14:tracePt t="14097" x="2825750" y="704850"/>
          <p14:tracePt t="14179" x="2774950" y="723900"/>
          <p14:tracePt t="14214" x="2482850" y="742950"/>
          <p14:tracePt t="14228" x="2374900" y="742950"/>
          <p14:tracePt t="14253" x="2235200" y="768350"/>
          <p14:tracePt t="14288" x="2216150" y="787400"/>
          <p14:tracePt t="14372" x="2279650" y="850900"/>
          <p14:tracePt t="14399" x="2381250" y="876300"/>
          <p14:tracePt t="14425" x="2489200" y="889000"/>
          <p14:tracePt t="14462" x="2616200" y="889000"/>
          <p14:tracePt t="14475" x="2679700" y="863600"/>
          <p14:tracePt t="14511" x="2749550" y="857250"/>
          <p14:tracePt t="14567" x="2762250" y="857250"/>
          <p14:tracePt t="14663" x="2730500" y="895350"/>
          <p14:tracePt t="14711" x="2603500" y="971550"/>
          <p14:tracePt t="14732" x="2565400" y="1003300"/>
          <p14:tracePt t="14777" x="2546350" y="1028700"/>
          <p14:tracePt t="14819" x="2520950" y="1028700"/>
          <p14:tracePt t="14882" x="2501900" y="1041400"/>
          <p14:tracePt t="14944" x="2482850" y="1060450"/>
          <p14:tracePt t="14977" x="2470150" y="1073150"/>
          <p14:tracePt t="15059" x="2476500" y="1028700"/>
          <p14:tracePt t="15072" x="2489200" y="1009650"/>
          <p14:tracePt t="15104" x="2514600" y="952500"/>
          <p14:tracePt t="15131" x="2540000" y="895350"/>
          <p14:tracePt t="15197" x="2565400" y="882650"/>
          <p14:tracePt t="15226" x="2686050" y="908050"/>
          <p14:tracePt t="15254" x="2749550" y="933450"/>
          <p14:tracePt t="15295" x="2800350" y="971550"/>
          <p14:tracePt t="15310" x="2806700" y="971550"/>
          <p14:tracePt t="15339" x="2806700" y="984250"/>
          <p14:tracePt t="15426" x="2794000" y="1003300"/>
          <p14:tracePt t="15462" x="2743200" y="1047750"/>
          <p14:tracePt t="15475" x="2717800" y="1060450"/>
          <p14:tracePt t="15487" x="2711450" y="1079500"/>
          <p14:tracePt t="15692" x="2724150" y="1085850"/>
          <p14:tracePt t="15727" x="2749550" y="1111250"/>
          <p14:tracePt t="15825" x="2749550" y="1123950"/>
          <p14:tracePt t="15851" x="2717800" y="1123950"/>
          <p14:tracePt t="15864" x="2692400" y="1123950"/>
          <p14:tracePt t="15898" x="2635250" y="1162050"/>
          <p14:tracePt t="15932" x="2584450" y="1193800"/>
          <p14:tracePt t="15955" x="2578100" y="1200150"/>
          <p14:tracePt t="16018" x="2559050" y="1212850"/>
          <p14:tracePt t="16050" x="2495550" y="1250950"/>
          <p14:tracePt t="16083" x="2457450" y="1289050"/>
          <p14:tracePt t="16159" x="2438400" y="1301750"/>
          <p14:tracePt t="16191" x="2438400" y="1308100"/>
          <p14:tracePt t="16300" x="2444750" y="1289050"/>
          <p14:tracePt t="16337" x="2451100" y="1257300"/>
          <p14:tracePt t="16371" x="2463800" y="1238250"/>
          <p14:tracePt t="16396" x="2482850" y="1238250"/>
          <p14:tracePt t="16487" x="2501900" y="1219200"/>
          <p14:tracePt t="16524" x="2571750" y="1219200"/>
          <p14:tracePt t="16537" x="2597150" y="1231900"/>
          <p14:tracePt t="16571" x="2628900" y="1244600"/>
          <p14:tracePt t="16609" x="2679700" y="1244600"/>
          <p14:tracePt t="16647" x="2692400" y="1244600"/>
          <p14:tracePt t="16724" x="2705100" y="1238250"/>
          <p14:tracePt t="16763" x="2724150" y="1238250"/>
          <p14:tracePt t="16794" x="2768600" y="1250950"/>
          <p14:tracePt t="16819" x="2813050" y="1282700"/>
          <p14:tracePt t="16857" x="2876550" y="1320800"/>
          <p14:tracePt t="16881" x="2882900" y="1320800"/>
          <p14:tracePt t="16976" x="2933700" y="1314450"/>
          <p14:tracePt t="16988" x="2952750" y="1308100"/>
          <p14:tracePt t="17022" x="2978150" y="1295400"/>
          <p14:tracePt t="17099" x="3016250" y="1295400"/>
          <p14:tracePt t="17131" x="3022600" y="1301750"/>
          <p14:tracePt t="17166" x="3067050" y="1339850"/>
          <p14:tracePt t="17210" x="3130550" y="1339850"/>
          <p14:tracePt t="17243" x="3194050" y="1339850"/>
          <p14:tracePt t="17309" x="3257550" y="1327150"/>
          <p14:tracePt t="17332" x="3390900" y="1327150"/>
          <p14:tracePt t="17367" x="3530600" y="1327150"/>
          <p14:tracePt t="17403" x="3543300" y="1327150"/>
          <p14:tracePt t="17429" x="3581400" y="1371600"/>
          <p14:tracePt t="17463" x="3575050" y="1384300"/>
          <p14:tracePt t="17560" x="3581400" y="1384300"/>
          <p14:tracePt t="17589" x="3695700" y="1390650"/>
          <p14:tracePt t="17602" x="3759200" y="1365250"/>
          <p14:tracePt t="17696" x="3771900" y="1346200"/>
          <p14:tracePt t="17722" x="3778250" y="1346200"/>
          <p14:tracePt t="17794" x="3860800" y="1358900"/>
          <p14:tracePt t="17808" x="3886200" y="1358900"/>
          <p14:tracePt t="17853" x="3937000" y="1371600"/>
          <p14:tracePt t="17878" x="3968750" y="1397000"/>
          <p14:tracePt t="17912" x="4038600" y="1409700"/>
          <p14:tracePt t="17949" x="4114800" y="1428750"/>
          <p14:tracePt t="17961" x="4165600" y="1435100"/>
          <p14:tracePt t="17998" x="4203700" y="1422400"/>
          <p14:tracePt t="18084" x="4222750" y="1416050"/>
          <p14:tracePt t="18124" x="4260850" y="1409700"/>
          <p14:tracePt t="18154" x="4311650" y="1384300"/>
          <p14:tracePt t="18183" x="4470400" y="1339850"/>
          <p14:tracePt t="18207" x="4578350" y="1327150"/>
          <p14:tracePt t="18245" x="4622800" y="1346200"/>
          <p14:tracePt t="18295" x="4762500" y="1320800"/>
          <p14:tracePt t="18313" x="4921250" y="1282700"/>
          <p14:tracePt t="18350" x="5086350" y="1174750"/>
          <p14:tracePt t="18366" x="5124450" y="1155700"/>
          <p14:tracePt t="18400" x="5156200" y="1130300"/>
          <p14:tracePt t="18431" x="5219700" y="1085850"/>
          <p14:tracePt t="18466" x="5321300" y="1022350"/>
          <p14:tracePt t="18477" x="5365750" y="977900"/>
          <p14:tracePt t="18509" x="5422900" y="939800"/>
          <p14:tracePt t="18543" x="5448300" y="895350"/>
          <p14:tracePt t="18566" x="5486400" y="857250"/>
          <p14:tracePt t="18599" x="5511800" y="806450"/>
          <p14:tracePt t="18634" x="5524500" y="730250"/>
          <p14:tracePt t="18666" x="5543550" y="647700"/>
          <p14:tracePt t="18702" x="5556250" y="546100"/>
          <p14:tracePt t="18725" x="5600700" y="450850"/>
          <p14:tracePt t="18761" x="5638800" y="317500"/>
          <p14:tracePt t="18786" x="5626100" y="241300"/>
          <p14:tracePt t="18809" x="5619750" y="203200"/>
          <p14:tracePt t="18914" x="5518150" y="139700"/>
          <p14:tracePt t="18958" x="5270500" y="6350"/>
          <p14:tracePt t="18999" x="4946650" y="0"/>
          <p14:tracePt t="19043" x="4749800" y="0"/>
          <p14:tracePt t="19085" x="4686300" y="0"/>
          <p14:tracePt t="19147" x="4673600" y="0"/>
          <p14:tracePt t="19190" x="4597400" y="44450"/>
          <p14:tracePt t="19234" x="4527550" y="82550"/>
          <p14:tracePt t="19279" x="4476750" y="127000"/>
          <p14:tracePt t="19301" x="4464050" y="139700"/>
          <p14:tracePt t="19342" x="4438650" y="165100"/>
          <p14:tracePt t="19383" x="4368800" y="209550"/>
          <p14:tracePt t="19426" x="4292600" y="285750"/>
          <p14:tracePt t="19446" x="4267200" y="336550"/>
          <p14:tracePt t="19492" x="4222750" y="406400"/>
          <p14:tracePt t="19535" x="4165600" y="495300"/>
          <p14:tracePt t="19558" x="4146550" y="533400"/>
          <p14:tracePt t="19583" x="4140200" y="584200"/>
          <p14:tracePt t="19615" x="4127500" y="647700"/>
          <p14:tracePt t="19649" x="4089400" y="755650"/>
          <p14:tracePt t="19682" x="4089400" y="869950"/>
          <p14:tracePt t="19707" x="4089400" y="920750"/>
          <p14:tracePt t="19738" x="4089400" y="971550"/>
          <p14:tracePt t="19773" x="4102100" y="1022350"/>
          <p14:tracePt t="19784" x="4108450" y="1035050"/>
          <p14:tracePt t="19807" x="4114800" y="1060450"/>
          <p14:tracePt t="19832" x="4140200" y="1066800"/>
          <p14:tracePt t="19864" x="4146550" y="1092200"/>
          <p14:tracePt t="19896" x="4191000" y="1092200"/>
          <p14:tracePt t="19929" x="4241800" y="1136650"/>
          <p14:tracePt t="19940" x="4260850" y="1143000"/>
          <p14:tracePt t="19972" x="4337050" y="1193800"/>
          <p14:tracePt t="20003" x="4394200" y="1200150"/>
          <p14:tracePt t="20043" x="4413250" y="1212850"/>
          <p14:tracePt t="20075" x="4476750" y="1212850"/>
          <p14:tracePt t="20118" x="4584700" y="1193800"/>
          <p14:tracePt t="20139" x="4603750" y="1193800"/>
          <p14:tracePt t="20182" x="4603750" y="1155700"/>
          <p14:tracePt t="20202" x="4629150" y="1104900"/>
          <p14:tracePt t="20248" x="4749800" y="1028700"/>
          <p14:tracePt t="20290" x="4838700" y="971550"/>
          <p14:tracePt t="20313" x="4876800" y="933450"/>
          <p14:tracePt t="20355" x="4946650" y="927100"/>
          <p14:tracePt t="20399" x="4984750" y="895350"/>
          <p14:tracePt t="20415" x="5022850" y="876300"/>
          <p14:tracePt t="20440" x="5080000" y="838200"/>
          <p14:tracePt t="20482" x="5105400" y="825500"/>
          <p14:tracePt t="20535" x="5149850" y="749300"/>
          <p14:tracePt t="20566" x="5149850" y="698500"/>
          <p14:tracePt t="20598" x="5168900" y="628650"/>
          <p14:tracePt t="20629" x="5168900" y="565150"/>
          <p14:tracePt t="20661" x="5168900" y="520700"/>
          <p14:tracePt t="20694" x="5143500" y="508000"/>
          <p14:tracePt t="20738" x="5118100" y="488950"/>
          <p14:tracePt t="20759" x="5099050" y="482600"/>
          <p14:tracePt t="20790" x="5080000" y="476250"/>
          <p14:tracePt t="20823" x="5054600" y="476250"/>
          <p14:tracePt t="20856" x="4965700" y="450850"/>
          <p14:tracePt t="20879" x="4870450" y="425450"/>
          <p14:tracePt t="20909" x="4794250" y="419100"/>
          <p14:tracePt t="20948" x="4794250" y="400050"/>
          <p14:tracePt t="21009" x="4743450" y="419100"/>
          <p14:tracePt t="21041" x="4635500" y="520700"/>
          <p14:tracePt t="21073" x="4597400" y="577850"/>
          <p14:tracePt t="21104" x="4578350" y="615950"/>
          <p14:tracePt t="21136" x="4565650" y="673100"/>
          <p14:tracePt t="21168" x="4559300" y="742950"/>
          <p14:tracePt t="21190" x="4559300" y="781050"/>
          <p14:tracePt t="21222" x="4559300" y="850900"/>
          <p14:tracePt t="21243" x="4572000" y="889000"/>
          <p14:tracePt t="21274" x="4591050" y="958850"/>
          <p14:tracePt t="21309" x="4597400" y="977900"/>
          <p14:tracePt t="21336" x="4610100" y="1016000"/>
          <p14:tracePt t="21370" x="4641850" y="1104900"/>
          <p14:tracePt t="21395" x="4686300" y="1168400"/>
          <p14:tracePt t="21416" x="4705350" y="1206500"/>
          <p14:tracePt t="21451" x="4768850" y="1282700"/>
          <p14:tracePt t="21479" x="4826000" y="1308100"/>
          <p14:tracePt t="21508" x="4845050" y="1333500"/>
          <p14:tracePt t="21556" x="4908550" y="1314450"/>
          <p14:tracePt t="21571" x="4997450" y="1295400"/>
          <p14:tracePt t="21602" x="5105400" y="1231900"/>
          <p14:tracePt t="21631" x="5175250" y="1187450"/>
          <p14:tracePt t="21663" x="5219700" y="1123950"/>
          <p14:tracePt t="21675" x="5226050" y="1085850"/>
          <p14:tracePt t="21711" x="5251450" y="996950"/>
          <p14:tracePt t="21722" x="5251450" y="984250"/>
          <p14:tracePt t="21754" x="5245100" y="895350"/>
          <p14:tracePt t="21785" x="5245100" y="831850"/>
          <p14:tracePt t="21808" x="5245100" y="793750"/>
          <p14:tracePt t="21833" x="5238750" y="762000"/>
          <p14:tracePt t="21865" x="5181600" y="742950"/>
          <p14:tracePt t="21899" x="5086350" y="723900"/>
          <p14:tracePt t="21933" x="5048250" y="736600"/>
          <p14:tracePt t="21956" x="5022850" y="755650"/>
          <p14:tracePt t="21989" x="4984750" y="781050"/>
          <p14:tracePt t="22035" x="4965700" y="781050"/>
          <p14:tracePt t="22068" x="4933950" y="812800"/>
          <p14:tracePt t="22102" x="4921250" y="825500"/>
          <p14:tracePt t="22136" x="4991100" y="857250"/>
          <p14:tracePt t="22169" x="5060950" y="863600"/>
          <p14:tracePt t="22192" x="5130800" y="838200"/>
          <p14:tracePt t="22227" x="5359400" y="755650"/>
          <p14:tracePt t="22261" x="5499100" y="787400"/>
          <p14:tracePt t="22286" x="5594350" y="863600"/>
          <p14:tracePt t="22309" x="5740400" y="946150"/>
          <p14:tracePt t="22332" x="5918200" y="1054100"/>
          <p14:tracePt t="22367" x="5994400" y="1111250"/>
          <p14:tracePt t="22446" x="6102350" y="1143000"/>
          <p14:tracePt t="22483" x="6223000" y="1231900"/>
          <p14:tracePt t="22507" x="6223000" y="1257300"/>
          <p14:tracePt t="22637" x="6203950" y="1212850"/>
          <p14:tracePt t="22662" x="6197600" y="1200150"/>
          <p14:tracePt t="22701" x="6197600" y="1187450"/>
          <p14:tracePt t="23010" x="6159500" y="1187450"/>
          <p14:tracePt t="23044" x="6064250" y="1250950"/>
          <p14:tracePt t="23068" x="5962650" y="1365250"/>
          <p14:tracePt t="23090" x="5924550" y="1422400"/>
          <p14:tracePt t="23112" x="5886450" y="1479550"/>
          <p14:tracePt t="23148" x="5829300" y="1562100"/>
          <p14:tracePt t="23169" x="5759450" y="1676400"/>
          <p14:tracePt t="23193" x="5689600" y="1784350"/>
          <p14:tracePt t="23228" x="5575300" y="1993900"/>
          <p14:tracePt t="23263" x="5530850" y="2133600"/>
          <p14:tracePt t="23288" x="5480050" y="2305050"/>
          <p14:tracePt t="23301" x="5480050" y="2393950"/>
          <p14:tracePt t="23333" x="5461000" y="2616200"/>
          <p14:tracePt t="23365" x="5505450" y="2844800"/>
          <p14:tracePt t="23398" x="5524500" y="2997200"/>
          <p14:tracePt t="23432" x="5537200" y="3060700"/>
          <p14:tracePt t="23443" x="5537200" y="3067050"/>
          <p14:tracePt t="23479" x="5568950" y="3155950"/>
          <p14:tracePt t="23513" x="5600700" y="3206750"/>
          <p14:tracePt t="23540" x="5715000" y="3359150"/>
          <p14:tracePt t="23553" x="5753100" y="3416300"/>
          <p14:tracePt t="23589" x="5886450" y="3524250"/>
          <p14:tracePt t="23622" x="5911850" y="3530600"/>
          <p14:tracePt t="23649" x="5988050" y="3530600"/>
          <p14:tracePt t="23661" x="6057900" y="3530600"/>
          <p14:tracePt t="23696" x="6280150" y="3530600"/>
          <p14:tracePt t="23732" x="6496050" y="3575050"/>
          <p14:tracePt t="23743" x="6540500" y="3575050"/>
          <p14:tracePt t="23777" x="6756400" y="3575050"/>
          <p14:tracePt t="23788" x="6807200" y="3568700"/>
          <p14:tracePt t="23802" x="6838950" y="3549650"/>
          <p14:tracePt t="23838" x="6883400" y="3505200"/>
          <p14:tracePt t="23862" x="6921500" y="3473450"/>
          <p14:tracePt t="23898" x="7175500" y="3397250"/>
          <p14:tracePt t="23932" x="7353300" y="3295650"/>
          <p14:tracePt t="23959" x="7366000" y="3282950"/>
          <p14:tracePt t="23993" x="7410450" y="3213100"/>
          <p14:tracePt t="24028" x="7524750" y="3067050"/>
          <p14:tracePt t="24042" x="7550150" y="3022600"/>
          <p14:tracePt t="24086" x="7607300" y="2908300"/>
          <p14:tracePt t="24130" x="7620000" y="2711450"/>
          <p14:tracePt t="24171" x="7620000" y="2514600"/>
          <p14:tracePt t="24216" x="7581900" y="2203450"/>
          <p14:tracePt t="24236" x="7480300" y="2038350"/>
          <p14:tracePt t="24279" x="7277100" y="1676400"/>
          <p14:tracePt t="24304" x="7156450" y="1498600"/>
          <p14:tracePt t="24346" x="7029450" y="1263650"/>
          <p14:tracePt t="24390" x="6737350" y="1041400"/>
          <p14:tracePt t="24435" x="6629400" y="984250"/>
          <p14:tracePt t="24459" x="6572250" y="984250"/>
          <p14:tracePt t="24496" x="6407150" y="1016000"/>
          <p14:tracePt t="24521" x="6305550" y="1041400"/>
          <p14:tracePt t="24543" x="6235700" y="1066800"/>
          <p14:tracePt t="24570" x="6134100" y="1098550"/>
          <p14:tracePt t="24603" x="6064250" y="1117600"/>
          <p14:tracePt t="24636" x="6057900" y="1130300"/>
          <p14:tracePt t="24678" x="5975350" y="1168400"/>
          <p14:tracePt t="24710" x="5867400" y="1257300"/>
          <p14:tracePt t="24743" x="5791200" y="1333500"/>
          <p14:tracePt t="24776" x="5734050" y="1428750"/>
          <p14:tracePt t="24811" x="5657850" y="1568450"/>
          <p14:tracePt t="24834" x="5613400" y="1638300"/>
          <p14:tracePt t="24866" x="5549900" y="1752600"/>
          <p14:tracePt t="24901" x="5467350" y="1898650"/>
          <p14:tracePt t="24911" x="5441950" y="1936750"/>
          <p14:tracePt t="24947" x="5372100" y="2076450"/>
          <p14:tracePt t="24981" x="5327650" y="2247900"/>
          <p14:tracePt t="25005" x="5327650" y="2349500"/>
          <p14:tracePt t="25039" x="5353050" y="2457450"/>
          <p14:tracePt t="25073" x="5384800" y="2698750"/>
          <p14:tracePt t="25107" x="5448300" y="2895600"/>
          <p14:tracePt t="25132" x="5492750" y="3003550"/>
          <p14:tracePt t="25168" x="5543550" y="3098800"/>
          <p14:tracePt t="25193" x="5568950" y="3181350"/>
          <p14:tracePt t="25227" x="5588000" y="3232150"/>
          <p14:tracePt t="25264" x="5619750" y="3251200"/>
          <p14:tracePt t="25289" x="5632450" y="3276600"/>
          <p14:tracePt t="25302" x="5651500" y="3308350"/>
          <p14:tracePt t="25341" x="5784850" y="3486150"/>
          <p14:tracePt t="25356" x="5854700" y="3517900"/>
          <p14:tracePt t="25379" x="6007100" y="3600450"/>
          <p14:tracePt t="25414" x="6115050" y="3619500"/>
          <p14:tracePt t="25576" x="6007100" y="3676650"/>
          <p14:tracePt t="25600" x="5943600" y="3708400"/>
          <p14:tracePt t="25633" x="5943600" y="3721100"/>
          <p14:tracePt t="25792" x="6019800" y="3670300"/>
          <p14:tracePt t="25806" x="6000750" y="3644900"/>
          <p14:tracePt t="25843" x="5969000" y="3600450"/>
          <p14:tracePt t="25869" x="6007100" y="3625850"/>
          <p14:tracePt t="25931" x="6019800" y="3625850"/>
          <p14:tracePt t="26009" x="6038850" y="3613150"/>
          <p14:tracePt t="26105" x="5975350" y="3613150"/>
          <p14:tracePt t="26130" x="5949950" y="3625850"/>
          <p14:tracePt t="26167" x="5918200" y="3600450"/>
          <p14:tracePt t="26213" x="5905500" y="3600450"/>
          <p14:tracePt t="26344" x="5937250" y="3613150"/>
          <p14:tracePt t="26386" x="5943600" y="3625850"/>
          <p14:tracePt t="26480" x="5962650" y="3625850"/>
          <p14:tracePt t="26905" x="5975350" y="3613150"/>
          <p14:tracePt t="26933" x="5988050" y="3600450"/>
          <p14:tracePt t="26965" x="6013450" y="3581400"/>
          <p14:tracePt t="26991" x="6038850" y="3568700"/>
          <p14:tracePt t="27023" x="6051550" y="3562350"/>
          <p14:tracePt t="27036" x="6064250" y="3549650"/>
          <p14:tracePt t="27068" x="6134100" y="3524250"/>
          <p14:tracePt t="27101" x="6242050" y="3492500"/>
          <p14:tracePt t="27134" x="6324600" y="3460750"/>
          <p14:tracePt t="27167" x="6330950" y="3448050"/>
          <p14:tracePt t="27307" x="6311900" y="3448050"/>
          <p14:tracePt t="27341" x="6254750" y="3448050"/>
          <p14:tracePt t="27366" x="6235700" y="3460750"/>
          <p14:tracePt t="27522" x="6216650" y="3441700"/>
          <p14:tracePt t="27558" x="6210300" y="3422650"/>
          <p14:tracePt t="27577" x="6203950" y="3422650"/>
          <p14:tracePt t="27612" x="6203950" y="3403600"/>
          <p14:tracePt t="27683" x="6210300" y="3378200"/>
          <p14:tracePt t="27720" x="6261100" y="3276600"/>
          <p14:tracePt t="27759" x="6311900" y="3168650"/>
          <p14:tracePt t="27795" x="6369050" y="2997200"/>
          <p14:tracePt t="27815" x="6369050" y="2908300"/>
          <p14:tracePt t="27818" x="6369050" y="2895600"/>
          <p14:tracePt t="27838" x="6369050" y="2832100"/>
          <p14:tracePt t="27881" x="6324600" y="2667000"/>
          <p14:tracePt t="27903" x="6286500" y="2520950"/>
          <p14:tracePt t="27928" x="6267450" y="2463800"/>
          <p14:tracePt t="27951" x="6280150" y="2406650"/>
          <p14:tracePt t="27995" x="6350000" y="2266950"/>
          <p14:tracePt t="28009" x="6407150" y="2184400"/>
          <p14:tracePt t="28043" x="6565900" y="1924050"/>
          <p14:tracePt t="28076" x="6648450" y="1689100"/>
          <p14:tracePt t="28100" x="6737350" y="1568450"/>
          <p14:tracePt t="28135" x="6769100" y="1511300"/>
          <p14:tracePt t="28171" x="6794500" y="1479550"/>
          <p14:tracePt t="28194" x="6851650" y="1441450"/>
          <p14:tracePt t="28227" x="6921500" y="1339850"/>
          <p14:tracePt t="28248" x="6953250" y="1289050"/>
          <p14:tracePt t="28272" x="6959600" y="1238250"/>
          <p14:tracePt t="28307" x="6965950" y="1212850"/>
          <p14:tracePt t="28343" x="6959600" y="1181100"/>
          <p14:tracePt t="28354" x="6940550" y="1181100"/>
          <p14:tracePt t="28385" x="6870700" y="1225550"/>
          <p14:tracePt t="28419" x="6597650" y="1257300"/>
          <p14:tracePt t="28442" x="6489700" y="1276350"/>
          <p14:tracePt t="28506" x="6464300" y="1257300"/>
          <p14:tracePt t="28540" x="6457950" y="1250950"/>
          <p14:tracePt t="28596" x="6419850" y="1219200"/>
          <p14:tracePt t="28624" x="6369050" y="1174750"/>
          <p14:tracePt t="28654" x="6299200" y="1143000"/>
          <p14:tracePt t="28685" x="6261100" y="1130300"/>
          <p14:tracePt t="28726" x="6223000" y="1123950"/>
          <p14:tracePt t="28762" x="6191250" y="1155700"/>
          <p14:tracePt t="28818" x="6184900" y="1155700"/>
          <p14:tracePt t="28851" x="6172200" y="1187450"/>
          <p14:tracePt t="28896" x="6184900" y="1168400"/>
          <p14:tracePt t="28919" x="6203950" y="1155700"/>
          <p14:tracePt t="28942" x="6229350" y="1123950"/>
          <p14:tracePt t="28974" x="6248400" y="1098550"/>
          <p14:tracePt t="29006" x="6273800" y="1085850"/>
          <p14:tracePt t="29037" x="6286500" y="1073150"/>
          <p14:tracePt t="29068" x="6318250" y="1073150"/>
          <p14:tracePt t="29100" x="6362700" y="1060450"/>
          <p14:tracePt t="29132" x="6413500" y="1066800"/>
          <p14:tracePt t="29167" x="6451600" y="1098550"/>
          <p14:tracePt t="29200" x="6470650" y="1117600"/>
          <p14:tracePt t="29309" x="6515100" y="1104900"/>
          <p14:tracePt t="29332" x="6584950" y="1085850"/>
          <p14:tracePt t="29364" x="6692900" y="1035050"/>
          <p14:tracePt t="29398" x="6737350" y="1009650"/>
          <p14:tracePt t="29541" x="6680200" y="1060450"/>
          <p14:tracePt t="29577" x="6508750" y="1041400"/>
          <p14:tracePt t="29603" x="6508750" y="1035050"/>
          <p14:tracePt t="29808" x="6483350" y="1003300"/>
          <p14:tracePt t="29912" x="6457950" y="1003300"/>
          <p14:tracePt t="29947" x="6496050" y="1003300"/>
          <p14:tracePt t="29983" x="6527800" y="1035050"/>
          <p14:tracePt t="30007" x="6534150" y="1041400"/>
          <p14:tracePt t="30071" x="6553200" y="1041400"/>
          <p14:tracePt t="30106" x="6572250" y="1060450"/>
          <p14:tracePt t="30130" x="6591300" y="1060450"/>
          <p14:tracePt t="30163" x="6642100" y="1079500"/>
          <p14:tracePt t="30197" x="6661150" y="1047750"/>
          <p14:tracePt t="30245" x="6680200" y="1022350"/>
          <p14:tracePt t="30277" x="6781800" y="882650"/>
          <p14:tracePt t="30311" x="6832600" y="774700"/>
          <p14:tracePt t="31186" x="11899900" y="4705350"/>
          <p14:tracePt t="31226" x="11880850" y="4667250"/>
          <p14:tracePt t="31249" x="11658600" y="4635500"/>
          <p14:tracePt t="31277" x="10979150" y="4457700"/>
          <p14:tracePt t="31292" x="10795000" y="4445000"/>
          <p14:tracePt t="31307" x="10687050" y="4432300"/>
          <p14:tracePt t="31343" x="10528300" y="4381500"/>
          <p14:tracePt t="31370" x="10375900" y="4337050"/>
          <p14:tracePt t="31407" x="10223500" y="4292600"/>
          <p14:tracePt t="31420" x="10147300" y="4260850"/>
          <p14:tracePt t="31446" x="10090150" y="4178300"/>
          <p14:tracePt t="31483" x="9975850" y="4019550"/>
          <p14:tracePt t="31508" x="9747250" y="3752850"/>
          <p14:tracePt t="31546" x="8731250" y="3079750"/>
          <p14:tracePt t="31572" x="7981950" y="2444750"/>
          <p14:tracePt t="31611" x="6769100" y="1530350"/>
          <p14:tracePt t="31638" x="6483350" y="1238250"/>
          <p14:tracePt t="31667" x="6057900" y="971550"/>
          <p14:tracePt t="31694" x="5949950" y="882650"/>
          <p14:tracePt t="31718" x="5930900" y="850900"/>
          <p14:tracePt t="31746" x="5924550" y="850900"/>
          <p14:tracePt t="31807" x="5924550" y="838200"/>
          <p14:tracePt t="31835" x="6000750" y="793750"/>
          <p14:tracePt t="31874" x="6210300" y="742950"/>
          <p14:tracePt t="31902" x="6280150" y="749300"/>
          <p14:tracePt t="31913" x="6311900" y="768350"/>
          <p14:tracePt t="31949" x="6578600" y="958850"/>
          <p14:tracePt t="31978" x="6902450" y="1117600"/>
          <p14:tracePt t="31994" x="6991350" y="1143000"/>
          <p14:tracePt t="32009" x="7004050" y="1143000"/>
          <p14:tracePt t="32038" x="7035800" y="1117600"/>
          <p14:tracePt t="32054" x="7067550" y="1073150"/>
          <p14:tracePt t="32080" x="7092950" y="1009650"/>
          <p14:tracePt t="32109" x="7067550" y="933450"/>
          <p14:tracePt t="32138" x="6934200" y="914400"/>
          <p14:tracePt t="32164" x="6870700" y="1003300"/>
          <p14:tracePt t="32203" x="6813550" y="1282700"/>
          <p14:tracePt t="32229" x="6832600" y="1333500"/>
          <p14:tracePt t="32261" x="6883400" y="1314450"/>
          <p14:tracePt t="32308" x="6965950" y="1130300"/>
          <p14:tracePt t="32354" x="6934200" y="977900"/>
          <p14:tracePt t="32374" x="6908800" y="977900"/>
          <p14:tracePt t="32414" x="6838950" y="1054100"/>
          <p14:tracePt t="32451" x="6838950" y="1111250"/>
          <p14:tracePt t="32478" x="6889750" y="1098550"/>
          <p14:tracePt t="32496" x="6921500" y="1060450"/>
          <p14:tracePt t="32539" x="6908800" y="914400"/>
          <p14:tracePt t="32583" x="6800850" y="869950"/>
          <p14:tracePt t="32626" x="6737350" y="952500"/>
          <p14:tracePt t="32647" x="6737350" y="1003300"/>
          <p14:tracePt t="32682" x="6851650" y="1092200"/>
          <p14:tracePt t="32709" x="6908800" y="1092200"/>
          <p14:tracePt t="32747" x="6908800" y="1047750"/>
          <p14:tracePt t="32775" x="6908800" y="1009650"/>
          <p14:tracePt t="32804" x="6889750" y="990600"/>
          <p14:tracePt t="32843" x="6838950" y="990600"/>
          <p14:tracePt t="32865" x="6826250" y="1016000"/>
          <p14:tracePt t="33012" x="6832600" y="1016000"/>
          <p14:tracePt t="33181" x="6845300" y="1016000"/>
          <p14:tracePt t="33207" x="6851650" y="984250"/>
          <p14:tracePt t="33242" x="6877050" y="927100"/>
          <p14:tracePt t="33279" x="6889750" y="882650"/>
          <p14:tracePt t="33307" x="6889750" y="869950"/>
          <p14:tracePt t="33334" x="6883400" y="869950"/>
          <p14:tracePt t="33367" x="6858000" y="895350"/>
          <p14:tracePt t="33383" x="6845300" y="965200"/>
          <p14:tracePt t="33423" x="6883400" y="1035050"/>
          <p14:tracePt t="33466" x="6953250" y="1035050"/>
          <p14:tracePt t="33509" x="7016750" y="965200"/>
          <p14:tracePt t="33553" x="7067550" y="863600"/>
          <p14:tracePt t="33592" x="7054850" y="825500"/>
          <p14:tracePt t="33673" x="7042150" y="844550"/>
          <p14:tracePt t="33716" x="7035800" y="876300"/>
          <p14:tracePt t="33761" x="7035800" y="882650"/>
          <p14:tracePt t="33881" x="7035800" y="914400"/>
          <p14:tracePt t="33923" x="7080250" y="971550"/>
          <p14:tracePt t="33966" x="7118350" y="971550"/>
          <p14:tracePt t="34121" x="7073900" y="927100"/>
          <p14:tracePt t="34147" x="6991350" y="869950"/>
          <p14:tracePt t="34171" x="6927850" y="850900"/>
          <p14:tracePt t="34257" x="6953250" y="857250"/>
          <p14:tracePt t="34288" x="6985000" y="889000"/>
          <p14:tracePt t="34311" x="6997700" y="889000"/>
          <p14:tracePt t="34481" x="6927850" y="844550"/>
          <p14:tracePt t="34507" x="6864350" y="819150"/>
          <p14:tracePt t="34528" x="6838950" y="819150"/>
          <p14:tracePt t="34553" x="6819900" y="819150"/>
          <p14:tracePt t="34588" x="6788150" y="933450"/>
          <p14:tracePt t="34623" x="6813550" y="1035050"/>
          <p14:tracePt t="34648" x="6851650" y="1054100"/>
          <p14:tracePt t="34681" x="6921500" y="1054100"/>
          <p14:tracePt t="34716" x="7124700" y="1022350"/>
          <p14:tracePt t="34740" x="7334250" y="965200"/>
          <p14:tracePt t="34773" x="7524750" y="889000"/>
          <p14:tracePt t="34807" x="7620000" y="800100"/>
          <p14:tracePt t="34841" x="7620000" y="736600"/>
          <p14:tracePt t="34873" x="7575550" y="660400"/>
          <p14:tracePt t="34897" x="7486650" y="596900"/>
          <p14:tracePt t="34929" x="7340600" y="596900"/>
          <p14:tracePt t="34962" x="7194550" y="635000"/>
          <p14:tracePt t="34993" x="7067550" y="742950"/>
          <p14:tracePt t="35026" x="6997700" y="838200"/>
          <p14:tracePt t="35061" x="6997700" y="901700"/>
          <p14:tracePt t="35071" x="7010400" y="908050"/>
          <p14:tracePt t="35092" x="7048500" y="908050"/>
          <p14:tracePt t="35117" x="7080250" y="889000"/>
          <p14:tracePt t="35151" x="7137400" y="787400"/>
          <p14:tracePt t="35187" x="7181850" y="692150"/>
          <p14:tracePt t="35210" x="7175500" y="685800"/>
          <p14:tracePt t="35245" x="7010400" y="742950"/>
          <p14:tracePt t="35281" x="7289800" y="1054100"/>
          <p14:tracePt t="35303" x="7353300" y="1143000"/>
          <p14:tracePt t="35632" x="7296150" y="1200150"/>
          <p14:tracePt t="35656" x="7251700" y="1276350"/>
          <p14:tracePt t="35683" x="7245350" y="1301750"/>
          <p14:tracePt t="35757" x="7289800" y="1231900"/>
          <p14:tracePt t="35790" x="7385050" y="990600"/>
          <p14:tracePt t="35814" x="7391400" y="774700"/>
          <p14:tracePt t="35837" x="7277100" y="584200"/>
          <p14:tracePt t="35873" x="7188200" y="520700"/>
          <p14:tracePt t="35885" x="7162800" y="527050"/>
          <p14:tracePt t="35919" x="6972300" y="692150"/>
          <p14:tracePt t="35932" x="6927850" y="749300"/>
          <p14:tracePt t="35945" x="6889750" y="806450"/>
          <p14:tracePt t="35969" x="6870700" y="863600"/>
          <p14:tracePt t="35980" x="6870700" y="869950"/>
          <p14:tracePt t="35992" x="6889750" y="869950"/>
          <p14:tracePt t="36026" x="6940550" y="882650"/>
          <p14:tracePt t="36060" x="7035800" y="869950"/>
          <p14:tracePt t="36071" x="7048500" y="850900"/>
          <p14:tracePt t="36106" x="7067550" y="838200"/>
          <p14:tracePt t="36131" x="7067550" y="831850"/>
          <p14:tracePt t="36177" x="7016750" y="831850"/>
          <p14:tracePt t="36214" x="6902450" y="882650"/>
          <p14:tracePt t="36249" x="6864350" y="933450"/>
          <p14:tracePt t="36288" x="6915150" y="946150"/>
          <p14:tracePt t="36302" x="6972300" y="920750"/>
          <p14:tracePt t="36340" x="7156450" y="787400"/>
          <p14:tracePt t="36366" x="7181850" y="723900"/>
          <p14:tracePt t="36404" x="7105650" y="596900"/>
          <p14:tracePt t="36416" x="7029450" y="577850"/>
          <p14:tracePt t="36453" x="6546850" y="495300"/>
          <p14:tracePt t="36479" x="6286500" y="533400"/>
          <p14:tracePt t="36516" x="6007100" y="800100"/>
          <p14:tracePt t="36530" x="5994400" y="863600"/>
          <p14:tracePt t="36554" x="6026150" y="958850"/>
          <p14:tracePt t="36590" x="6146800" y="1073150"/>
          <p14:tracePt t="36616" x="6242050" y="1111250"/>
          <p14:tracePt t="36652" x="6292850" y="1098550"/>
          <p14:tracePt t="36664" x="6305550" y="1085850"/>
          <p14:tracePt t="36701" x="6400800" y="1028700"/>
          <p14:tracePt t="36726" x="6419850" y="1022350"/>
          <p14:tracePt t="36776" x="6432550" y="1022350"/>
          <p14:tracePt t="36803" x="6451600" y="1028700"/>
          <p14:tracePt t="36841" x="6508750" y="1092200"/>
          <p14:tracePt t="36869" x="6591300" y="1117600"/>
          <p14:tracePt t="36907" x="6794500" y="1085850"/>
          <p14:tracePt t="36930" x="6851650" y="1066800"/>
          <p14:tracePt t="36965" x="6851650" y="1060450"/>
          <p14:tracePt t="37039" x="6870700" y="1060450"/>
          <p14:tracePt t="37089" x="6883400" y="1073150"/>
          <p14:tracePt t="37115" x="6921500" y="1079500"/>
          <p14:tracePt t="37151" x="7061200" y="1060450"/>
          <p14:tracePt t="37187" x="7200900" y="977900"/>
          <p14:tracePt t="37211" x="7200900" y="971550"/>
          <p14:tracePt t="37280" x="7200900" y="939800"/>
          <p14:tracePt t="37306" x="7194550" y="920750"/>
          <p14:tracePt t="37341" x="7156450" y="895350"/>
          <p14:tracePt t="37354" x="7131050" y="895350"/>
          <p14:tracePt t="37390" x="7048500" y="914400"/>
          <p14:tracePt t="37415" x="6953250" y="933450"/>
          <p14:tracePt t="37453" x="6775450" y="1111250"/>
          <p14:tracePt t="37478" x="6591300" y="1352550"/>
          <p14:tracePt t="37515" x="6521450" y="1593850"/>
          <p14:tracePt t="37540" x="6718300" y="1644650"/>
          <p14:tracePt t="37577" x="6978650" y="1536700"/>
          <p14:tracePt t="37590" x="7004050" y="1517650"/>
          <p14:tracePt t="37615" x="7010400" y="1492250"/>
          <p14:tracePt t="37656" x="7010400" y="1479550"/>
          <p14:tracePt t="37686" x="7029450" y="1479550"/>
          <p14:tracePt t="37718" x="7016750" y="1447800"/>
          <p14:tracePt t="37746" x="6985000" y="1422400"/>
          <p14:tracePt t="37782" x="6908800" y="1397000"/>
          <p14:tracePt t="37793" x="6896100" y="1397000"/>
          <p14:tracePt t="37807" x="6877050" y="1384300"/>
          <p14:tracePt t="37842" x="6877050" y="1377950"/>
          <p14:tracePt t="37902" x="6864350" y="1377950"/>
          <p14:tracePt t="37936" x="6889750" y="1435100"/>
          <p14:tracePt t="37959" x="6908800" y="1473200"/>
          <p14:tracePt t="37995" x="6934200" y="1479550"/>
          <p14:tracePt t="38030" x="6946900" y="1479550"/>
          <p14:tracePt t="38077" x="6965950" y="1416050"/>
          <p14:tracePt t="38102" x="6934200" y="1333500"/>
          <p14:tracePt t="38137" x="6902450" y="1308100"/>
          <p14:tracePt t="38172" x="6864350" y="1314450"/>
          <p14:tracePt t="38196" x="6858000" y="1377950"/>
          <p14:tracePt t="38233" x="6934200" y="1447800"/>
          <p14:tracePt t="38246" x="6959600" y="1454150"/>
          <p14:tracePt t="38275" x="6972300" y="1454150"/>
          <p14:tracePt t="38374" x="6921500" y="1416050"/>
          <p14:tracePt t="38403" x="6889750" y="1416050"/>
          <p14:tracePt t="38469" x="6889750" y="1473200"/>
          <p14:tracePt t="38493" x="6921500" y="1511300"/>
          <p14:tracePt t="38531" x="6991350" y="1549400"/>
          <p14:tracePt t="38555" x="7010400" y="1549400"/>
          <p14:tracePt t="38603" x="7023100" y="1543050"/>
          <p14:tracePt t="38638" x="6997700" y="1504950"/>
          <p14:tracePt t="38673" x="6946900" y="1479550"/>
          <p14:tracePt t="38698" x="6934200" y="1479550"/>
          <p14:tracePt t="38779" x="6953250" y="1524000"/>
          <p14:tracePt t="38803" x="6997700" y="1555750"/>
          <p14:tracePt t="38839" x="7035800" y="1555750"/>
          <p14:tracePt t="38917" x="7004050" y="1549400"/>
          <p14:tracePt t="38954" x="6921500" y="1549400"/>
          <p14:tracePt t="38980" x="6845300" y="1574800"/>
          <p14:tracePt t="39009" x="6813550" y="1606550"/>
          <p14:tracePt t="39046" x="6756400" y="1676400"/>
          <p14:tracePt t="39108" x="6756400" y="1714500"/>
          <p14:tracePt t="39263" x="6178550" y="1822450"/>
          <p14:tracePt t="39295" x="4902200" y="2241550"/>
          <p14:tracePt t="39398" x="4914900" y="2235200"/>
          <p14:tracePt t="39432" x="5105400" y="2146300"/>
          <p14:tracePt t="39467" x="5397500" y="2089150"/>
          <p14:tracePt t="39493" x="5575300" y="2089150"/>
          <p14:tracePt t="39531" x="5791200" y="2146300"/>
          <p14:tracePt t="39558" x="5899150" y="2127250"/>
          <p14:tracePt t="39573" x="5975350" y="2114550"/>
          <p14:tracePt t="39587" x="6159500" y="2076450"/>
          <p14:tracePt t="39599" x="6343650" y="2051050"/>
          <p14:tracePt t="39634" x="6623050" y="1981200"/>
          <p14:tracePt t="39646" x="6635750" y="1981200"/>
          <p14:tracePt t="39684" x="6648450" y="1962150"/>
          <p14:tracePt t="39720" x="6781800" y="1873250"/>
          <p14:tracePt t="39745" x="6915150" y="1790700"/>
          <p14:tracePt t="39780" x="7092950" y="1657350"/>
          <p14:tracePt t="39808" x="7232650" y="1562100"/>
          <p14:tracePt t="39843" x="7258050" y="1536700"/>
          <p14:tracePt t="39913" x="7283450" y="1549400"/>
          <p14:tracePt t="39946" x="7442200" y="1581150"/>
          <p14:tracePt t="39959" x="7505700" y="1593850"/>
          <p14:tracePt t="39993" x="7848600" y="1625600"/>
          <p14:tracePt t="40030" x="8216900" y="1511300"/>
          <p14:tracePt t="40057" x="8324850" y="1397000"/>
          <p14:tracePt t="40092" x="8375650" y="1282700"/>
          <p14:tracePt t="40118" x="8375650" y="1231900"/>
          <p14:tracePt t="40154" x="8324850" y="1206500"/>
          <p14:tracePt t="40167" x="8274050" y="1206500"/>
          <p14:tracePt t="40180" x="8204200" y="1206500"/>
          <p14:tracePt t="40215" x="8064500" y="1206500"/>
          <p14:tracePt t="40240" x="8032750" y="1200150"/>
          <p14:tracePt t="40315" x="8026400" y="1181100"/>
          <p14:tracePt t="40343" x="8020050" y="1168400"/>
          <p14:tracePt t="40420" x="8020050" y="1206500"/>
          <p14:tracePt t="40447" x="7975600" y="1257300"/>
          <p14:tracePt t="40459" x="7937500" y="1314450"/>
          <p14:tracePt t="40495" x="7785100" y="1492250"/>
          <p14:tracePt t="40509" x="7727950" y="1587500"/>
          <p14:tracePt t="40544" x="7308850" y="1866900"/>
          <p14:tracePt t="40577" x="6889750" y="2159000"/>
          <p14:tracePt t="40600" x="6838950" y="2222500"/>
          <p14:tracePt t="40718" x="6819900" y="2222500"/>
          <p14:tracePt t="40743" x="6750050" y="2222500"/>
          <p14:tracePt t="40757" x="6680200" y="2222500"/>
          <p14:tracePt t="40790" x="6254750" y="2222500"/>
          <p14:tracePt t="40803" x="6051550" y="2209800"/>
          <p14:tracePt t="40839" x="5626100" y="2203450"/>
          <p14:tracePt t="40877" x="5568950" y="2190750"/>
          <p14:tracePt t="40937" x="5530850" y="2190750"/>
          <p14:tracePt t="40966" x="5505450" y="2178050"/>
          <p14:tracePt t="40995" x="5403850" y="2184400"/>
          <p14:tracePt t="41009" x="5314950" y="2203450"/>
          <p14:tracePt t="41044" x="5010150" y="2228850"/>
          <p14:tracePt t="41068" x="4959350" y="2266950"/>
          <p14:tracePt t="41104" x="4978400" y="2286000"/>
          <p14:tracePt t="41139" x="5054600" y="2324100"/>
          <p14:tracePt t="41165" x="5137150" y="2317750"/>
          <p14:tracePt t="41200" x="5200650" y="2266950"/>
          <p14:tracePt t="41235" x="5213350" y="2266950"/>
          <p14:tracePt t="41260" x="5226050" y="2266950"/>
          <p14:tracePt t="41357" x="5143500" y="2266950"/>
          <p14:tracePt t="41369" x="5111750" y="2266950"/>
          <p14:tracePt t="41404" x="4984750" y="2266950"/>
          <p14:tracePt t="41430" x="4965700" y="2266950"/>
          <p14:tracePt t="41468" x="4972050" y="2241550"/>
          <p14:tracePt t="41479" x="4991100" y="2216150"/>
          <p14:tracePt t="41517" x="5124450" y="2120900"/>
          <p14:tracePt t="41529" x="5156200" y="2101850"/>
          <p14:tracePt t="41552" x="5207000" y="2089150"/>
          <p14:tracePt t="41589" x="5403850" y="2114550"/>
          <p14:tracePt t="41624" x="5746750" y="2089150"/>
          <p14:tracePt t="41651" x="5899150" y="2038350"/>
          <p14:tracePt t="41685" x="6013450" y="2019300"/>
          <p14:tracePt t="41712" x="6216650" y="2006600"/>
          <p14:tracePt t="41734" x="6457950" y="1949450"/>
          <p14:tracePt t="41759" x="6800850" y="1879600"/>
          <p14:tracePt t="41796" x="7099300" y="1841500"/>
          <p14:tracePt t="41809" x="7175500" y="1822450"/>
          <p14:tracePt t="41844" x="7588250" y="1727200"/>
          <p14:tracePt t="41869" x="7823200" y="1631950"/>
          <p14:tracePt t="41903" x="7886700" y="1593850"/>
          <p14:tracePt t="41961" x="7854950" y="1593850"/>
          <p14:tracePt t="41982" x="7740650" y="1600200"/>
          <p14:tracePt t="42030" x="6997700" y="1803400"/>
          <p14:tracePt t="42056" x="6318250" y="1911350"/>
          <p14:tracePt t="42076" x="5975350" y="2000250"/>
          <p14:tracePt t="42121" x="5702300" y="2051050"/>
          <p14:tracePt t="42141" x="5619750" y="2089150"/>
          <p14:tracePt t="42185" x="5499100" y="2228850"/>
          <p14:tracePt t="42230" x="5416550" y="2400300"/>
          <p14:tracePt t="42272" x="5410200" y="2470150"/>
          <p14:tracePt t="42314" x="5467350" y="2476500"/>
          <p14:tracePt t="42356" x="5899150" y="2438400"/>
          <p14:tracePt t="42399" x="6400800" y="2279650"/>
          <p14:tracePt t="42438" x="6769100" y="2178050"/>
          <p14:tracePt t="42460" x="6953250" y="2139950"/>
          <p14:tracePt t="42493" x="7029450" y="2133600"/>
          <p14:tracePt t="42574" x="7004050" y="2133600"/>
          <p14:tracePt t="42606" x="6915150" y="2197100"/>
          <p14:tracePt t="42637" x="6667500" y="2273300"/>
          <p14:tracePt t="42648" x="6565900" y="2305050"/>
          <p14:tracePt t="42686" x="6305550" y="2406650"/>
          <p14:tracePt t="42714" x="6191250" y="2476500"/>
          <p14:tracePt t="42744" x="5956300" y="2552700"/>
          <p14:tracePt t="42764" x="5759450" y="2641600"/>
          <p14:tracePt t="42794" x="5657850" y="2730500"/>
          <p14:tracePt t="42824" x="5651500" y="2794000"/>
          <p14:tracePt t="42857" x="5676900" y="2813050"/>
          <p14:tracePt t="42888" x="5746750" y="2876550"/>
          <p14:tracePt t="42922" x="5943600" y="2940050"/>
          <p14:tracePt t="42948" x="6172200" y="2959100"/>
          <p14:tracePt t="42986" x="6565900" y="2990850"/>
          <p14:tracePt t="43007" x="6826250" y="2990850"/>
          <p14:tracePt t="43039" x="7061200" y="2933700"/>
          <p14:tracePt t="43070" x="7073900" y="2933700"/>
          <p14:tracePt t="43104" x="7054850" y="2952750"/>
          <p14:tracePt t="43118" x="7023100" y="2965450"/>
          <p14:tracePt t="43153" x="6762750" y="3041650"/>
          <p14:tracePt t="43165" x="6623050" y="3073400"/>
          <p14:tracePt t="43200" x="6343650" y="3200400"/>
          <p14:tracePt t="43234" x="6203950" y="3225800"/>
          <p14:tracePt t="43258" x="6121400" y="3289300"/>
          <p14:tracePt t="43291" x="5962650" y="3517900"/>
          <p14:tracePt t="43314" x="5918200" y="3663950"/>
          <p14:tracePt t="43335" x="5905500" y="3797300"/>
          <p14:tracePt t="43368" x="5949950" y="3949700"/>
          <p14:tracePt t="43404" x="5969000" y="4038600"/>
          <p14:tracePt t="43439" x="6064250" y="4159250"/>
          <p14:tracePt t="43463" x="6286500" y="4260850"/>
          <p14:tracePt t="43497" x="7010400" y="4387850"/>
          <p14:tracePt t="43508" x="7213600" y="4368800"/>
          <p14:tracePt t="43540" x="7486650" y="4292600"/>
          <p14:tracePt t="43782" x="7461250" y="4241800"/>
          <p14:tracePt t="43894" x="7296150" y="4311650"/>
          <p14:tracePt t="43920" x="7232650" y="4318000"/>
          <p14:tracePt t="43946" x="7004050" y="4400550"/>
          <p14:tracePt t="43960" x="6915150" y="4419600"/>
          <p14:tracePt t="43995" x="6731000" y="4489450"/>
          <p14:tracePt t="44030" x="6591300" y="4572000"/>
          <p14:tracePt t="44063" x="6343650" y="4679950"/>
          <p14:tracePt t="44088" x="6140450" y="4718050"/>
          <p14:tracePt t="44122" x="6057900" y="4737100"/>
          <p14:tracePt t="44146" x="6032500" y="4711700"/>
          <p14:tracePt t="44183" x="6000750" y="4699000"/>
          <p14:tracePt t="44218" x="5994400" y="4718050"/>
          <p14:tracePt t="44241" x="6159500" y="4762500"/>
          <p14:tracePt t="44277" x="6788150" y="4908550"/>
          <p14:tracePt t="44291" x="6997700" y="4959350"/>
          <p14:tracePt t="44315" x="7264400" y="5080000"/>
          <p14:tracePt t="44340" x="7410450" y="5187950"/>
          <p14:tracePt t="44375" x="7461250" y="5245100"/>
          <p14:tracePt t="44399" x="7473950" y="5264150"/>
          <p14:tracePt t="44435" x="7410450" y="5213350"/>
          <p14:tracePt t="44470" x="7346950" y="5162550"/>
          <p14:tracePt t="44527" x="7340600" y="5149850"/>
          <p14:tracePt t="44564" x="7251700" y="5092700"/>
          <p14:tracePt t="44594" x="7150100" y="4902200"/>
          <p14:tracePt t="44620" x="6985000" y="4610100"/>
          <p14:tracePt t="44655" x="6889750" y="4159250"/>
          <p14:tracePt t="44682" x="6889750" y="3879850"/>
          <p14:tracePt t="44696" x="6889750" y="3784600"/>
          <p14:tracePt t="44734" x="6896100" y="3575050"/>
          <p14:tracePt t="44759" x="6896100" y="3543300"/>
          <p14:tracePt t="44797" x="6908800" y="3530600"/>
          <p14:tracePt t="44811" x="6908800" y="3524250"/>
          <p14:tracePt t="44835" x="6908800" y="3517900"/>
          <p14:tracePt t="44885" x="6838950" y="3498850"/>
          <p14:tracePt t="44918" x="6750050" y="3549650"/>
          <p14:tracePt t="44929" x="6705600" y="3619500"/>
          <p14:tracePt t="44965" x="6515100" y="3956050"/>
          <p14:tracePt t="44992" x="6350000" y="4241800"/>
          <p14:tracePt t="45030" x="6254750" y="4699000"/>
          <p14:tracePt t="45041" x="6254750" y="4813300"/>
          <p14:tracePt t="45055" x="6254750" y="4908550"/>
          <p14:tracePt t="45091" x="6254750" y="5060950"/>
          <p14:tracePt t="45125" x="6254750" y="5118100"/>
          <p14:tracePt t="45150" x="6254750" y="5162550"/>
          <p14:tracePt t="45186" x="6286500" y="5289550"/>
          <p14:tracePt t="45199" x="6305550" y="5365750"/>
          <p14:tracePt t="45227" x="6407150" y="5543550"/>
          <p14:tracePt t="45268" x="6705600" y="5651500"/>
          <p14:tracePt t="45293" x="6724650" y="5651500"/>
          <p14:tracePt t="45499" x="6769100" y="5727700"/>
          <p14:tracePt t="45524" x="6750050" y="5848350"/>
          <p14:tracePt t="45563" x="6718300" y="5930900"/>
          <p14:tracePt t="45575" x="6718300" y="5943600"/>
          <p14:tracePt t="45612" x="6661150" y="6032500"/>
          <p14:tracePt t="45637" x="6629400" y="6127750"/>
          <p14:tracePt t="45663" x="6546850" y="6280150"/>
          <p14:tracePt t="45703" x="6464300" y="6413500"/>
          <p14:tracePt t="45728" x="6426200" y="6477000"/>
          <p14:tracePt t="45763" x="6400800" y="6521450"/>
          <p14:tracePt t="45790" x="6388100" y="6527800"/>
          <p14:tracePt t="45852" x="6407150" y="6527800"/>
          <p14:tracePt t="45887" x="6457950" y="6527800"/>
          <p14:tracePt t="45924" x="6680200" y="6527800"/>
          <p14:tracePt t="45951" x="6940550" y="6496050"/>
          <p14:tracePt t="45977" x="7067550" y="6477000"/>
          <p14:tracePt t="46012" x="7092950" y="6477000"/>
          <p14:tracePt t="46111" x="7086600" y="6438900"/>
          <p14:tracePt t="46139" x="7035800" y="6407150"/>
          <p14:tracePt t="46164" x="6985000" y="6375400"/>
          <p14:tracePt t="46198" x="6902450" y="6375400"/>
          <p14:tracePt t="46233" x="6864350" y="6413500"/>
          <p14:tracePt t="46258" x="6864350" y="6496050"/>
          <p14:tracePt t="46282" x="6864350" y="6597650"/>
          <p14:tracePt t="46294" x="6877050" y="6623050"/>
          <p14:tracePt t="46307" x="6921500" y="6686550"/>
          <p14:tracePt t="46344" x="7194550" y="6686550"/>
          <p14:tracePt t="46369" x="7512050" y="6496050"/>
          <p14:tracePt t="46405" x="7613650" y="6343650"/>
          <p14:tracePt t="46432" x="7620000" y="6223000"/>
          <p14:tracePt t="46471" x="7480300" y="5969000"/>
          <p14:tracePt t="46482" x="7372350" y="5886450"/>
          <p14:tracePt t="46518" x="7080250" y="5803900"/>
          <p14:tracePt t="46543" x="6934200" y="5803900"/>
          <p14:tracePt t="46580" x="6908800" y="5911850"/>
          <p14:tracePt t="46605" x="6946900" y="6038850"/>
          <p14:tracePt t="46641" x="7277100" y="6311900"/>
          <p14:tracePt t="46667" x="7670800" y="6362700"/>
          <p14:tracePt t="46703" x="7950200" y="6248400"/>
          <p14:tracePt t="46730" x="7962900" y="6178550"/>
          <p14:tracePt t="46769" x="7829550" y="5969000"/>
          <p14:tracePt t="46792" x="7581900" y="5816600"/>
          <p14:tracePt t="46830" x="7188200" y="5727700"/>
          <p14:tracePt t="46855" x="7016750" y="5816600"/>
          <p14:tracePt t="46892" x="6908800" y="5956300"/>
          <p14:tracePt t="46929" x="6921500" y="5975350"/>
          <p14:tracePt t="47010" x="6934200" y="5975350"/>
          <p14:tracePt t="47138" x="7010400" y="5937250"/>
          <p14:tracePt t="47186" x="6959600" y="5930900"/>
          <p14:tracePt t="47250" x="6902450" y="5930900"/>
          <p14:tracePt t="47295" x="6559550" y="6121400"/>
          <p14:tracePt t="47317" x="6369050" y="6235700"/>
          <p14:tracePt t="47344" x="6248400" y="6330950"/>
          <p14:tracePt t="47366" x="6248400" y="6337300"/>
          <p14:tracePt t="47401" x="6280150" y="6337300"/>
          <p14:tracePt t="47434" x="6426200" y="6254750"/>
          <p14:tracePt t="47470" x="6864350" y="6076950"/>
          <p14:tracePt t="47484" x="6953250" y="6013450"/>
          <p14:tracePt t="47510" x="6997700" y="5981700"/>
          <p14:tracePt t="47559" x="6978650" y="5962650"/>
          <p14:tracePt t="47571" x="6934200" y="5962650"/>
          <p14:tracePt t="47608" x="6692900" y="5981700"/>
          <p14:tracePt t="47619" x="6623050" y="6026150"/>
          <p14:tracePt t="47633" x="6451600" y="6146800"/>
          <p14:tracePt t="47668" x="6223000" y="6426200"/>
          <p14:tracePt t="47704" x="6330950" y="6515100"/>
          <p14:tracePt t="47729" x="6680200" y="6457950"/>
          <p14:tracePt t="47763" x="7061200" y="6223000"/>
          <p14:tracePt t="47776" x="7086600" y="6203950"/>
          <p14:tracePt t="47789" x="7092950" y="6191250"/>
          <p14:tracePt t="47813" x="7099300" y="6178550"/>
          <p14:tracePt t="47841" x="7099300" y="6153150"/>
          <p14:tracePt t="47869" x="7092950" y="6134100"/>
          <p14:tracePt t="47907" x="7048500" y="6089650"/>
          <p14:tracePt t="47932" x="7016750" y="6070600"/>
          <p14:tracePt t="47967" x="7004050" y="6070600"/>
          <p14:tracePt t="48000" x="6940550" y="6102350"/>
          <p14:tracePt t="48025" x="6902450" y="6159500"/>
          <p14:tracePt t="48060" x="6883400" y="6216650"/>
          <p14:tracePt t="48073" x="6883400" y="6223000"/>
          <p14:tracePt t="48118" x="6896100" y="6223000"/>
          <p14:tracePt t="48196" x="6883400" y="6197600"/>
          <p14:tracePt t="48219" x="6845300" y="6134100"/>
          <p14:tracePt t="48244" x="6813550" y="6076950"/>
          <p14:tracePt t="48296" x="6788150" y="6051550"/>
          <p14:tracePt t="48356" x="6775450" y="6051550"/>
          <p14:tracePt t="48396" x="6807200" y="6115050"/>
          <p14:tracePt t="48416" x="6845300" y="6153150"/>
          <p14:tracePt t="48432" x="6896100" y="6172200"/>
          <p14:tracePt t="48445" x="6908800" y="6184900"/>
          <p14:tracePt t="48486" x="6940550" y="6210300"/>
          <p14:tracePt t="48541" x="6940550" y="6223000"/>
          <p14:tracePt t="48714" x="6953250" y="6203950"/>
          <p14:tracePt t="48762" x="6997700" y="6172200"/>
          <p14:tracePt t="48783" x="7042150" y="6140450"/>
          <p14:tracePt t="48809" x="7092950" y="6102350"/>
          <p14:tracePt t="48849" x="7169150" y="6051550"/>
          <p14:tracePt t="48882" x="7175500" y="6051550"/>
          <p14:tracePt t="49009" x="7169150" y="6051550"/>
          <p14:tracePt t="49046" x="7156450" y="6032500"/>
          <p14:tracePt t="49072" x="7156450" y="6045200"/>
          <p14:tracePt t="49129" x="7162800" y="6045200"/>
          <p14:tracePt t="49222" x="7175500" y="6057900"/>
          <p14:tracePt t="49269" x="7194550" y="6089650"/>
          <p14:tracePt t="49311" x="7207250" y="6102350"/>
          <p14:tracePt t="49438" x="7207250" y="6076950"/>
          <p14:tracePt t="49461" x="7207250" y="6064250"/>
          <p14:tracePt t="49515" x="7207250" y="6051550"/>
          <p14:tracePt t="50027" x="7207250" y="6032500"/>
          <p14:tracePt t="50056" x="7219950" y="6019800"/>
          <p14:tracePt t="50104" x="7239000" y="6019800"/>
          <p14:tracePt t="50136" x="7270750" y="6026150"/>
          <p14:tracePt t="50201" x="7283450" y="6045200"/>
          <p14:tracePt t="50228" x="7245350" y="6032500"/>
          <p14:tracePt t="50272" x="7213600" y="6000750"/>
          <p14:tracePt t="50317" x="7181850" y="59563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857137"/>
            <a:ext cx="2947482" cy="4601183"/>
          </a:xfrm>
        </p:spPr>
        <p:txBody>
          <a:bodyPr/>
          <a:lstStyle/>
          <a:p>
            <a:r>
              <a:rPr lang="en-SG" dirty="0" smtClean="0"/>
              <a:t>S7-1500</a:t>
            </a:r>
            <a:br>
              <a:rPr lang="en-SG" dirty="0" smtClean="0"/>
            </a:br>
            <a:r>
              <a:rPr lang="en-SG" dirty="0" smtClean="0"/>
              <a:t>Analog Input Wiring:</a:t>
            </a:r>
            <a:br>
              <a:rPr lang="en-SG" dirty="0" smtClean="0"/>
            </a:br>
            <a:r>
              <a:rPr lang="en-SG" dirty="0" smtClean="0"/>
              <a:t>Current measurement (4-wire transducer)</a:t>
            </a:r>
            <a:endParaRPr lang="en-SG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072867" y="646502"/>
            <a:ext cx="6013572" cy="61117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919" y="5000625"/>
            <a:ext cx="3681963" cy="16938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r="14162"/>
          <a:stretch/>
        </p:blipFill>
        <p:spPr>
          <a:xfrm>
            <a:off x="9577" y="230469"/>
            <a:ext cx="5498089" cy="9207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2225" y="681228"/>
            <a:ext cx="847725" cy="5486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9949" y="657606"/>
            <a:ext cx="1114623" cy="551002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3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25"/>
    </mc:Choice>
    <mc:Fallback>
      <p:transition spd="slow" advTm="60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" x="5784850" y="3797300"/>
          <p14:tracePt t="21" x="5695950" y="3740150"/>
          <p14:tracePt t="39" x="5416550" y="3568700"/>
          <p14:tracePt t="51" x="5143500" y="3435350"/>
          <p14:tracePt t="67" x="4679950" y="3251200"/>
          <p14:tracePt t="78" x="4273550" y="3079750"/>
          <p14:tracePt t="101" x="3752850" y="2768600"/>
          <p14:tracePt t="111" x="3498850" y="2622550"/>
          <p14:tracePt t="123" x="3308350" y="2495550"/>
          <p14:tracePt t="155" x="2882900" y="2241550"/>
          <p14:tracePt t="176" x="2717800" y="2152650"/>
          <p14:tracePt t="210" x="2533650" y="2089150"/>
          <p14:tracePt t="223" x="2425700" y="2063750"/>
          <p14:tracePt t="234" x="2336800" y="2076450"/>
          <p14:tracePt t="267" x="2101850" y="2165350"/>
          <p14:tracePt t="301" x="1835150" y="2228850"/>
          <p14:tracePt t="335" x="1504950" y="2266950"/>
          <p14:tracePt t="361" x="1314450" y="2317750"/>
          <p14:tracePt t="393" x="1092200" y="2374900"/>
          <p14:tracePt t="427" x="1035050" y="2400300"/>
          <p14:tracePt t="560" x="1022350" y="2419350"/>
          <p14:tracePt t="593" x="1022350" y="2432050"/>
          <p14:tracePt t="736" x="1060450" y="2406650"/>
          <p14:tracePt t="768" x="1111250" y="2305050"/>
          <p14:tracePt t="801" x="1123950" y="2222500"/>
          <p14:tracePt t="833" x="1149350" y="2171700"/>
          <p14:tracePt t="859" x="1174750" y="2108200"/>
          <p14:tracePt t="883" x="1206500" y="2044700"/>
          <p14:tracePt t="894" x="1206500" y="2025650"/>
          <p14:tracePt t="926" x="1219200" y="1968500"/>
          <p14:tracePt t="1034" x="1231900" y="1968500"/>
          <p14:tracePt t="1144" x="1282700" y="1936750"/>
          <p14:tracePt t="1169" x="1358900" y="1905000"/>
          <p14:tracePt t="1206" x="1536700" y="1835150"/>
          <p14:tracePt t="1239" x="1606550" y="1784350"/>
          <p14:tracePt t="1270" x="1676400" y="1701800"/>
          <p14:tracePt t="1301" x="1752600" y="1606550"/>
          <p14:tracePt t="1333" x="1847850" y="1460500"/>
          <p14:tracePt t="1364" x="1930400" y="1301750"/>
          <p14:tracePt t="1396" x="1955800" y="1200150"/>
          <p14:tracePt t="1428" x="1955800" y="1187450"/>
          <p14:tracePt t="1615" x="1911350" y="1212850"/>
          <p14:tracePt t="1625" x="1892300" y="1244600"/>
          <p14:tracePt t="1657" x="1778000" y="1403350"/>
          <p14:tracePt t="1683" x="1581150" y="1695450"/>
          <p14:tracePt t="1715" x="1231900" y="2228850"/>
          <p14:tracePt t="1761" x="850900" y="2851150"/>
          <p14:tracePt t="1807" x="806450" y="3105150"/>
          <p14:tracePt t="1856" x="755650" y="3282950"/>
          <p14:tracePt t="1892" x="698500" y="3524250"/>
          <p14:tracePt t="1927" x="546100" y="4038600"/>
          <p14:tracePt t="1939" x="444500" y="4222750"/>
          <p14:tracePt t="1972" x="381000" y="4540250"/>
          <p14:tracePt t="2007" x="406400" y="4679950"/>
          <p14:tracePt t="2029" x="438150" y="4718050"/>
          <p14:tracePt t="2060" x="457200" y="4718050"/>
          <p14:tracePt t="2097" x="457200" y="4673600"/>
          <p14:tracePt t="2132" x="514350" y="4425950"/>
          <p14:tracePt t="2161" x="565150" y="4241800"/>
          <p14:tracePt t="2181" x="590550" y="4133850"/>
          <p14:tracePt t="2184" x="590550" y="4102100"/>
          <p14:tracePt t="2188" x="603250" y="4083050"/>
          <p14:tracePt t="2210" x="622300" y="4000500"/>
          <p14:tracePt t="2233" x="660400" y="3879850"/>
          <p14:tracePt t="2266" x="717550" y="3759200"/>
          <p14:tracePt t="2300" x="819150" y="3594100"/>
          <p14:tracePt t="2327" x="914400" y="3454400"/>
          <p14:tracePt t="2360" x="1054100" y="3225800"/>
          <p14:tracePt t="2393" x="1098550" y="3073400"/>
          <p14:tracePt t="2424" x="1066800" y="2978150"/>
          <p14:tracePt t="2487" x="1016000" y="2984500"/>
          <p14:tracePt t="2520" x="939800" y="3073400"/>
          <p14:tracePt t="2532" x="901700" y="3117850"/>
          <p14:tracePt t="2554" x="863600" y="3194050"/>
          <p14:tracePt t="2580" x="857250" y="3282950"/>
          <p14:tracePt t="2592" x="857250" y="3314700"/>
          <p14:tracePt t="2613" x="857250" y="3403600"/>
          <p14:tracePt t="2646" x="939800" y="3530600"/>
          <p14:tracePt t="2680" x="1016000" y="3587750"/>
          <p14:tracePt t="2704" x="1073150" y="3619500"/>
          <p14:tracePt t="2735" x="1187450" y="3651250"/>
          <p14:tracePt t="2754" x="1238250" y="3670300"/>
          <p14:tracePt t="2783" x="1244600" y="3670300"/>
          <p14:tracePt t="2896" x="1282700" y="3568700"/>
          <p14:tracePt t="2941" x="1314450" y="3378200"/>
          <p14:tracePt t="2985" x="1333500" y="3308350"/>
          <p14:tracePt t="3145" x="1346200" y="3314700"/>
          <p14:tracePt t="3220" x="1358900" y="3302000"/>
          <p14:tracePt t="3251" x="1365250" y="3289300"/>
          <p14:tracePt t="3301" x="1390650" y="3244850"/>
          <p14:tracePt t="3330" x="1447800" y="3168650"/>
          <p14:tracePt t="3360" x="1543050" y="3003550"/>
          <p14:tracePt t="3396" x="1657350" y="2749550"/>
          <p14:tracePt t="3407" x="1676400" y="2686050"/>
          <p14:tracePt t="3438" x="1758950" y="2381250"/>
          <p14:tracePt t="3469" x="1778000" y="2082800"/>
          <p14:tracePt t="3501" x="1771650" y="1924050"/>
          <p14:tracePt t="3536" x="1771650" y="1898650"/>
          <p14:tracePt t="3612" x="1752600" y="1898650"/>
          <p14:tracePt t="3846" x="1752600" y="1841500"/>
          <p14:tracePt t="3880" x="1765300" y="1739900"/>
          <p14:tracePt t="3914" x="1765300" y="1670050"/>
          <p14:tracePt t="3937" x="1765300" y="1638300"/>
          <p14:tracePt t="4064" x="1739900" y="1638300"/>
          <p14:tracePt t="4096" x="1727200" y="1638300"/>
          <p14:tracePt t="4127" x="1708150" y="1670050"/>
          <p14:tracePt t="4158" x="1708150" y="1676400"/>
          <p14:tracePt t="4220" x="1720850" y="1631950"/>
          <p14:tracePt t="4249" x="1733550" y="1581150"/>
          <p14:tracePt t="4282" x="1752600" y="1549400"/>
          <p14:tracePt t="4330" x="1752600" y="1530350"/>
          <p14:tracePt t="4392" x="1739900" y="1530350"/>
          <p14:tracePt t="4468" x="1720850" y="1543050"/>
          <p14:tracePt t="4500" x="1695450" y="1593850"/>
          <p14:tracePt t="4718" x="1676400" y="1606550"/>
          <p14:tracePt t="4944" x="1682750" y="1644650"/>
          <p14:tracePt t="4974" x="1720850" y="1625600"/>
          <p14:tracePt t="5023" x="1733550" y="1612900"/>
          <p14:tracePt t="5076" x="1746250" y="1600200"/>
          <p14:tracePt t="5109" x="1784350" y="1562100"/>
          <p14:tracePt t="5142" x="1828800" y="1504950"/>
          <p14:tracePt t="5173" x="1873250" y="1435100"/>
          <p14:tracePt t="5204" x="2012950" y="1244600"/>
          <p14:tracePt t="5235" x="2051050" y="1181100"/>
          <p14:tracePt t="5266" x="2063750" y="1181100"/>
          <p14:tracePt t="5295" x="2070100" y="1168400"/>
          <p14:tracePt t="5344" x="2070100" y="1149350"/>
          <p14:tracePt t="5443" x="2070100" y="1136650"/>
          <p14:tracePt t="5474" x="2070100" y="1111250"/>
          <p14:tracePt t="5507" x="2070100" y="1079500"/>
          <p14:tracePt t="5538" x="2063750" y="1003300"/>
          <p14:tracePt t="5562" x="2044700" y="952500"/>
          <p14:tracePt t="5581" x="2044700" y="914400"/>
          <p14:tracePt t="5615" x="2044700" y="889000"/>
          <p14:tracePt t="5758" x="2012950" y="857250"/>
          <p14:tracePt t="5783" x="1987550" y="850900"/>
          <p14:tracePt t="5815" x="1930400" y="838200"/>
          <p14:tracePt t="5846" x="1898650" y="819150"/>
          <p14:tracePt t="5878" x="1746250" y="781050"/>
          <p14:tracePt t="5911" x="1670050" y="762000"/>
          <p14:tracePt t="5955" x="1657350" y="793750"/>
          <p14:tracePt t="5986" x="1631950" y="838200"/>
          <p14:tracePt t="6018" x="1543050" y="927100"/>
          <p14:tracePt t="6056" x="1511300" y="908050"/>
          <p14:tracePt t="6133" x="1492250" y="908050"/>
          <p14:tracePt t="6328" x="1504950" y="895350"/>
          <p14:tracePt t="6365" x="1485900" y="901700"/>
          <p14:tracePt t="6426" x="1504950" y="895350"/>
          <p14:tracePt t="6475" x="1492250" y="863600"/>
          <p14:tracePt t="6500" x="1492250" y="844550"/>
          <p14:tracePt t="6624" x="1504950" y="831850"/>
          <p14:tracePt t="6658" x="1517650" y="831850"/>
          <p14:tracePt t="6797" x="1530350" y="831850"/>
          <p14:tracePt t="6863" x="1549400" y="831850"/>
          <p14:tracePt t="6938" x="1562100" y="825500"/>
          <p14:tracePt t="6973" x="1562100" y="819150"/>
          <p14:tracePt t="7208" x="1568450" y="793750"/>
          <p14:tracePt t="7242" x="1631950" y="730250"/>
          <p14:tracePt t="7273" x="1676400" y="704850"/>
          <p14:tracePt t="7307" x="1739900" y="647700"/>
          <p14:tracePt t="7330" x="1758950" y="622300"/>
          <p14:tracePt t="7343" x="1765300" y="609600"/>
          <p14:tracePt t="7456" x="1784350" y="609600"/>
          <p14:tracePt t="7518" x="1866900" y="635000"/>
          <p14:tracePt t="7541" x="1930400" y="666750"/>
          <p14:tracePt t="7583" x="2012950" y="704850"/>
          <p14:tracePt t="7627" x="2051050" y="692150"/>
          <p14:tracePt t="7669" x="2089150" y="679450"/>
          <p14:tracePt t="7726" x="2101850" y="679450"/>
          <p14:tracePt t="7751" x="2114550" y="679450"/>
          <p14:tracePt t="7790" x="2114550" y="660400"/>
          <p14:tracePt t="7929" x="2133600" y="660400"/>
          <p14:tracePt t="7992" x="2146300" y="647700"/>
          <p14:tracePt t="8078" x="2165350" y="647700"/>
          <p14:tracePt t="8381" x="2139950" y="603250"/>
          <p14:tracePt t="8427" x="2127250" y="584200"/>
          <p14:tracePt t="8460" x="2114550" y="584200"/>
          <p14:tracePt t="8491" x="2089150" y="596900"/>
          <p14:tracePt t="8643" x="2089150" y="609600"/>
          <p14:tracePt t="8673" x="2146300" y="609600"/>
          <p14:tracePt t="8705" x="2178050" y="609600"/>
          <p14:tracePt t="8738" x="2184400" y="622300"/>
          <p14:tracePt t="8766" x="2197100" y="622300"/>
          <p14:tracePt t="8874" x="2241550" y="622300"/>
          <p14:tracePt t="8907" x="2254250" y="622300"/>
          <p14:tracePt t="8988" x="2266950" y="622300"/>
          <p14:tracePt t="9051" x="2292350" y="635000"/>
          <p14:tracePt t="9080" x="2298700" y="641350"/>
          <p14:tracePt t="9110" x="2317750" y="641350"/>
          <p14:tracePt t="9157" x="2317750" y="654050"/>
          <p14:tracePt t="9225" x="2317750" y="673100"/>
          <p14:tracePt t="9693" x="2330450" y="660400"/>
          <p14:tracePt t="9875" x="2324100" y="660400"/>
          <p14:tracePt t="9937" x="2305050" y="660400"/>
          <p14:tracePt t="9971" x="2292350" y="723900"/>
          <p14:tracePt t="10006" x="2203450" y="952500"/>
          <p14:tracePt t="10017" x="2197100" y="1041400"/>
          <p14:tracePt t="10052" x="2228850" y="1301750"/>
          <p14:tracePt t="10064" x="2247900" y="1377950"/>
          <p14:tracePt t="10088" x="2273300" y="1460500"/>
          <p14:tracePt t="10112" x="2305050" y="1479550"/>
          <p14:tracePt t="10160" x="2349500" y="1504950"/>
          <p14:tracePt t="10193" x="2368550" y="1511300"/>
          <p14:tracePt t="10222" x="2463800" y="1466850"/>
          <p14:tracePt t="10250" x="2762250" y="1333500"/>
          <p14:tracePt t="10289" x="3086100" y="1282700"/>
          <p14:tracePt t="10312" x="3175000" y="1270000"/>
          <p14:tracePt t="10333" x="3187700" y="1270000"/>
          <p14:tracePt t="10421" x="3206750" y="1270000"/>
          <p14:tracePt t="10460" x="3244850" y="1231900"/>
          <p14:tracePt t="10487" x="3321050" y="1123950"/>
          <p14:tracePt t="10518" x="3486150" y="927100"/>
          <p14:tracePt t="10549" x="3594100" y="736600"/>
          <p14:tracePt t="10580" x="3606800" y="622300"/>
          <p14:tracePt t="10614" x="3600450" y="533400"/>
          <p14:tracePt t="10626" x="3587750" y="501650"/>
          <p14:tracePt t="10648" x="3556000" y="450850"/>
          <p14:tracePt t="10678" x="3473450" y="381000"/>
          <p14:tracePt t="10703" x="3403600" y="342900"/>
          <p14:tracePt t="10735" x="3295650" y="342900"/>
          <p14:tracePt t="10767" x="3136900" y="342900"/>
          <p14:tracePt t="10799" x="2895600" y="355600"/>
          <p14:tracePt t="10832" x="2609850" y="355600"/>
          <p14:tracePt t="10867" x="2368550" y="355600"/>
          <p14:tracePt t="10897" x="2343150" y="355600"/>
          <p14:tracePt t="10956" x="2311400" y="374650"/>
          <p14:tracePt t="10988" x="2298700" y="412750"/>
          <p14:tracePt t="11015" x="2279650" y="463550"/>
          <p14:tracePt t="11047" x="2279650" y="527050"/>
          <p14:tracePt t="11077" x="2286000" y="679450"/>
          <p14:tracePt t="11097" x="2292350" y="787400"/>
          <p14:tracePt t="11130" x="2324100" y="920750"/>
          <p14:tracePt t="11141" x="2330450" y="946150"/>
          <p14:tracePt t="11173" x="2336800" y="965200"/>
          <p14:tracePt t="11205" x="2349500" y="965200"/>
          <p14:tracePt t="11236" x="2374900" y="965200"/>
          <p14:tracePt t="11265" x="2451100" y="965200"/>
          <p14:tracePt t="11287" x="2476500" y="965200"/>
          <p14:tracePt t="11319" x="2476500" y="971550"/>
          <p14:tracePt t="11351" x="2476500" y="977900"/>
          <p14:tracePt t="11457" x="2451100" y="977900"/>
          <p14:tracePt t="11487" x="2432050" y="977900"/>
          <p14:tracePt t="11521" x="2406650" y="971550"/>
          <p14:tracePt t="11553" x="2400300" y="952500"/>
          <p14:tracePt t="11628" x="2400300" y="901700"/>
          <p14:tracePt t="11660" x="2381250" y="844550"/>
          <p14:tracePt t="11674" x="2381250" y="793750"/>
          <p14:tracePt t="11707" x="2381250" y="742950"/>
          <p14:tracePt t="11758" x="2393950" y="723900"/>
          <p14:tracePt t="11835" x="2406650" y="723900"/>
          <p14:tracePt t="11892" x="2425700" y="736600"/>
          <p14:tracePt t="11972" x="2463800" y="723900"/>
          <p14:tracePt t="12002" x="2489200" y="717550"/>
          <p14:tracePt t="12033" x="2520950" y="704850"/>
          <p14:tracePt t="12052" x="2527300" y="698500"/>
          <p14:tracePt t="12101" x="2559050" y="673100"/>
          <p14:tracePt t="12178" x="2584450" y="660400"/>
          <p14:tracePt t="12203" x="2590800" y="641350"/>
          <p14:tracePt t="12243" x="2590800" y="654050"/>
          <p14:tracePt t="12424" x="2609850" y="666750"/>
          <p14:tracePt t="12458" x="2622550" y="666750"/>
          <p14:tracePt t="12502" x="2660650" y="679450"/>
          <p14:tracePt t="12537" x="2679700" y="679450"/>
          <p14:tracePt t="12877" x="2730500" y="679450"/>
          <p14:tracePt t="12914" x="2781300" y="679450"/>
          <p14:tracePt t="13098" x="2800350" y="679450"/>
          <p14:tracePt t="13643" x="2825750" y="698500"/>
          <p14:tracePt t="13739" x="2857500" y="698500"/>
          <p14:tracePt t="13749" x="2882900" y="698500"/>
          <p14:tracePt t="13783" x="2959100" y="685800"/>
          <p14:tracePt t="13879" x="3028950" y="685800"/>
          <p14:tracePt t="13900" x="3067050" y="711200"/>
          <p14:tracePt t="14160" x="3054350" y="717550"/>
          <p14:tracePt t="14196" x="3022600" y="742950"/>
          <p14:tracePt t="14222" x="2965450" y="812800"/>
          <p14:tracePt t="14234" x="2933700" y="831850"/>
          <p14:tracePt t="14267" x="2679700" y="920750"/>
          <p14:tracePt t="14289" x="2565400" y="958850"/>
          <p14:tracePt t="14315" x="2432050" y="984250"/>
          <p14:tracePt t="14335" x="2349500" y="984250"/>
          <p14:tracePt t="14368" x="2317750" y="984250"/>
          <p14:tracePt t="14564" x="2317750" y="977900"/>
          <p14:tracePt t="14599" x="2324100" y="952500"/>
          <p14:tracePt t="14636" x="2355850" y="920750"/>
          <p14:tracePt t="14661" x="2387600" y="914400"/>
          <p14:tracePt t="14695" x="2451100" y="914400"/>
          <p14:tracePt t="14719" x="2463800" y="914400"/>
          <p14:tracePt t="14755" x="2476500" y="914400"/>
          <p14:tracePt t="14798" x="2489200" y="914400"/>
          <p14:tracePt t="14891" x="2489200" y="920750"/>
          <p14:tracePt t="14924" x="2489200" y="946150"/>
          <p14:tracePt t="14957" x="2489200" y="952500"/>
          <p14:tracePt t="15067" x="2508250" y="952500"/>
          <p14:tracePt t="15161" x="2540000" y="927100"/>
          <p14:tracePt t="15197" x="2590800" y="908050"/>
          <p14:tracePt t="15223" x="2628900" y="895350"/>
          <p14:tracePt t="15290" x="2711450" y="895350"/>
          <p14:tracePt t="15314" x="2806700" y="920750"/>
          <p14:tracePt t="15348" x="2813050" y="920750"/>
          <p14:tracePt t="15531" x="2832100" y="920750"/>
          <p14:tracePt t="15565" x="2857500" y="914400"/>
          <p14:tracePt t="15591" x="2870200" y="901700"/>
          <p14:tracePt t="15628" x="2959100" y="863600"/>
          <p14:tracePt t="15665" x="3009900" y="850900"/>
          <p14:tracePt t="16040" x="3117850" y="793750"/>
          <p14:tracePt t="16049" x="3155950" y="762000"/>
          <p14:tracePt t="16080" x="3175000" y="755650"/>
          <p14:tracePt t="16114" x="3175000" y="762000"/>
          <p14:tracePt t="16174" x="3187700" y="762000"/>
          <p14:tracePt t="16217" x="3365500" y="819150"/>
          <p14:tracePt t="16250" x="3403600" y="850900"/>
          <p14:tracePt t="16478" x="3378200" y="869950"/>
          <p14:tracePt t="16517" x="3365500" y="882650"/>
          <p14:tracePt t="16600" x="3365500" y="876300"/>
          <p14:tracePt t="16644" x="3346450" y="876300"/>
          <p14:tracePt t="17195" x="3257550" y="882650"/>
          <p14:tracePt t="17229" x="3181350" y="939800"/>
          <p14:tracePt t="17253" x="3048000" y="1022350"/>
          <p14:tracePt t="17286" x="2787650" y="1130300"/>
          <p14:tracePt t="17321" x="2654300" y="1181100"/>
          <p14:tracePt t="17377" x="2609850" y="1155700"/>
          <p14:tracePt t="17445" x="2590800" y="1155700"/>
          <p14:tracePt t="17517" x="2552700" y="1155700"/>
          <p14:tracePt t="17548" x="2419350" y="1212850"/>
          <p14:tracePt t="17581" x="2343150" y="1238250"/>
          <p14:tracePt t="17880" x="2362200" y="1206500"/>
          <p14:tracePt t="17915" x="2419350" y="1149350"/>
          <p14:tracePt t="17925" x="2432050" y="1136650"/>
          <p14:tracePt t="17958" x="2457450" y="1123950"/>
          <p14:tracePt t="18035" x="2470150" y="1123950"/>
          <p14:tracePt t="18243" x="2508250" y="1200150"/>
          <p14:tracePt t="18274" x="2514600" y="1225550"/>
          <p14:tracePt t="18305" x="2533650" y="1225550"/>
          <p14:tracePt t="18471" x="2540000" y="1225550"/>
          <p14:tracePt t="18661" x="2552700" y="1225550"/>
          <p14:tracePt t="18740" x="2609850" y="1231900"/>
          <p14:tracePt t="18770" x="2705100" y="1250950"/>
          <p14:tracePt t="18816" x="2717800" y="1263650"/>
          <p14:tracePt t="18893" x="2882900" y="1250950"/>
          <p14:tracePt t="18924" x="2978150" y="1250950"/>
          <p14:tracePt t="19225" x="2990850" y="1250950"/>
          <p14:tracePt t="19270" x="3022600" y="1225550"/>
          <p14:tracePt t="19305" x="3035300" y="1225550"/>
          <p14:tracePt t="19479" x="3054350" y="1225550"/>
          <p14:tracePt t="19508" x="3098800" y="1225550"/>
          <p14:tracePt t="19537" x="3098800" y="1206500"/>
          <p14:tracePt t="19665" x="3111500" y="1200150"/>
          <p14:tracePt t="19679" x="3117850" y="1174750"/>
          <p14:tracePt t="19704" x="3143250" y="1174750"/>
          <p14:tracePt t="19770" x="3155950" y="1174750"/>
          <p14:tracePt t="19842" x="3187700" y="1162050"/>
          <p14:tracePt t="20081" x="3270250" y="1181100"/>
          <p14:tracePt t="20114" x="3454400" y="1187450"/>
          <p14:tracePt t="20147" x="3549650" y="1187450"/>
          <p14:tracePt t="20175" x="3556000" y="1187450"/>
          <p14:tracePt t="20210" x="3644900" y="1238250"/>
          <p14:tracePt t="20245" x="3708400" y="1346200"/>
          <p14:tracePt t="20267" x="3714750" y="1549400"/>
          <p14:tracePt t="20302" x="3765550" y="1612900"/>
          <p14:tracePt t="20494" x="3765550" y="1625600"/>
          <p14:tracePt t="20607" x="3784600" y="1676400"/>
          <p14:tracePt t="20632" x="3797300" y="1771650"/>
          <p14:tracePt t="20660" x="3784600" y="1879600"/>
          <p14:tracePt t="20673" x="3784600" y="1968500"/>
          <p14:tracePt t="20712" x="3683000" y="2286000"/>
          <p14:tracePt t="20743" x="3657600" y="2514600"/>
          <p14:tracePt t="20756" x="3657600" y="2603500"/>
          <p14:tracePt t="20783" x="3721100" y="2806700"/>
          <p14:tracePt t="20823" x="3949700" y="3175000"/>
          <p14:tracePt t="20851" x="4133850" y="3390900"/>
          <p14:tracePt t="20861" x="4184650" y="3454400"/>
          <p14:tracePt t="20892" x="4540250" y="3651250"/>
          <p14:tracePt t="20922" x="4972050" y="3771900"/>
          <p14:tracePt t="20953" x="5321300" y="3803650"/>
          <p14:tracePt t="20989" x="5657850" y="3803650"/>
          <p14:tracePt t="21025" x="5918200" y="3803650"/>
          <p14:tracePt t="21056" x="6191250" y="3790950"/>
          <p14:tracePt t="21079" x="6292850" y="3752850"/>
          <p14:tracePt t="21122" x="6356350" y="3727450"/>
          <p14:tracePt t="21167" x="6521450" y="3619500"/>
          <p14:tracePt t="21192" x="6731000" y="3473450"/>
          <p14:tracePt t="21213" x="6959600" y="3282950"/>
          <p14:tracePt t="21254" x="7258050" y="2946400"/>
          <p14:tracePt t="21291" x="7486650" y="2590800"/>
          <p14:tracePt t="21315" x="7632700" y="2349500"/>
          <p14:tracePt t="21336" x="7696200" y="2165350"/>
          <p14:tracePt t="21367" x="7791450" y="1962150"/>
          <p14:tracePt t="21401" x="7886700" y="1828800"/>
          <p14:tracePt t="21424" x="7905750" y="1733550"/>
          <p14:tracePt t="21445" x="7905750" y="1663700"/>
          <p14:tracePt t="21477" x="7854950" y="1498600"/>
          <p14:tracePt t="21500" x="7747000" y="1358900"/>
          <p14:tracePt t="21532" x="7594600" y="1174750"/>
          <p14:tracePt t="21568" x="7385050" y="1054100"/>
          <p14:tracePt t="21590" x="7239000" y="996950"/>
          <p14:tracePt t="21616" x="7067550" y="965200"/>
          <p14:tracePt t="21627" x="7010400" y="965200"/>
          <p14:tracePt t="21661" x="6819900" y="939800"/>
          <p14:tracePt t="21697" x="6661150" y="882650"/>
          <p14:tracePt t="21720" x="6496050" y="863600"/>
          <p14:tracePt t="21752" x="6235700" y="863600"/>
          <p14:tracePt t="21773" x="6134100" y="857250"/>
          <p14:tracePt t="21808" x="6032500" y="920750"/>
          <p14:tracePt t="21820" x="5988050" y="958850"/>
          <p14:tracePt t="21830" x="5949950" y="977900"/>
          <p14:tracePt t="21861" x="5670550" y="1187450"/>
          <p14:tracePt t="21893" x="5524500" y="1365250"/>
          <p14:tracePt t="21926" x="5435600" y="1574800"/>
          <p14:tracePt t="21960" x="5391150" y="1778000"/>
          <p14:tracePt t="21970" x="5372100" y="1828800"/>
          <p14:tracePt t="22004" x="5283200" y="2044700"/>
          <p14:tracePt t="22037" x="5251450" y="2197100"/>
          <p14:tracePt t="22048" x="5251450" y="2254250"/>
          <p14:tracePt t="22069" x="5257800" y="2317750"/>
          <p14:tracePt t="22102" x="5251450" y="2387600"/>
          <p14:tracePt t="22135" x="5238750" y="2463800"/>
          <p14:tracePt t="22158" x="5251450" y="2546350"/>
          <p14:tracePt t="22182" x="5295900" y="2686050"/>
          <p14:tracePt t="22206" x="5334000" y="2838450"/>
          <p14:tracePt t="22238" x="5441950" y="2997200"/>
          <p14:tracePt t="22273" x="5664200" y="3124200"/>
          <p14:tracePt t="22305" x="5842000" y="3219450"/>
          <p14:tracePt t="22340" x="6102350" y="3289300"/>
          <p14:tracePt t="22363" x="6343650" y="3321050"/>
          <p14:tracePt t="22399" x="6686550" y="3295650"/>
          <p14:tracePt t="22433" x="6940550" y="3187700"/>
          <p14:tracePt t="22461" x="7232650" y="2959100"/>
          <p14:tracePt t="22490" x="7429500" y="2800350"/>
          <p14:tracePt t="22527" x="7562850" y="2647950"/>
          <p14:tracePt t="22551" x="7600950" y="2552700"/>
          <p14:tracePt t="22584" x="7696200" y="2355850"/>
          <p14:tracePt t="22617" x="7727950" y="2044700"/>
          <p14:tracePt t="22650" x="7664450" y="1638300"/>
          <p14:tracePt t="22683" x="7416800" y="1244600"/>
          <p14:tracePt t="22706" x="7207250" y="1009650"/>
          <p14:tracePt t="22738" x="7035800" y="895350"/>
          <p14:tracePt t="22772" x="6978650" y="831850"/>
          <p14:tracePt t="22804" x="6851650" y="768350"/>
          <p14:tracePt t="22838" x="6731000" y="749300"/>
          <p14:tracePt t="22861" x="6635750" y="762000"/>
          <p14:tracePt t="22893" x="6464300" y="806450"/>
          <p14:tracePt t="22925" x="6223000" y="889000"/>
          <p14:tracePt t="22955" x="6051550" y="952500"/>
          <p14:tracePt t="22986" x="6013450" y="984250"/>
          <p14:tracePt t="23020" x="5949950" y="1041400"/>
          <p14:tracePt t="23042" x="5867400" y="1092200"/>
          <p14:tracePt t="23052" x="5835650" y="1117600"/>
          <p14:tracePt t="23085" x="5683250" y="1257300"/>
          <p14:tracePt t="23117" x="5619750" y="1339850"/>
          <p14:tracePt t="23142" x="5562600" y="1435100"/>
          <p14:tracePt t="23176" x="5448300" y="1587500"/>
          <p14:tracePt t="23210" x="5289550" y="1797050"/>
          <p14:tracePt t="23221" x="5270500" y="1873250"/>
          <p14:tracePt t="23243" x="5232400" y="2044700"/>
          <p14:tracePt t="23276" x="5219700" y="2368550"/>
          <p14:tracePt t="23299" x="5264150" y="2711450"/>
          <p14:tracePt t="23331" x="5353050" y="3155950"/>
          <p14:tracePt t="23365" x="5549900" y="3543300"/>
          <p14:tracePt t="23375" x="5600700" y="3594100"/>
          <p14:tracePt t="23417" x="5727700" y="3721100"/>
          <p14:tracePt t="23480" x="5778500" y="3746500"/>
          <p14:tracePt t="23506" x="5880100" y="3816350"/>
          <p14:tracePt t="23539" x="6007100" y="3860800"/>
          <p14:tracePt t="23571" x="6019800" y="3879850"/>
          <p14:tracePt t="23643" x="6045200" y="3886200"/>
          <p14:tracePt t="23674" x="6064250" y="3892550"/>
          <p14:tracePt t="23753" x="6083300" y="3892550"/>
          <p14:tracePt t="23823" x="6096000" y="3924300"/>
          <p14:tracePt t="23903" x="6108700" y="3898900"/>
          <p14:tracePt t="23947" x="6165850" y="3841750"/>
          <p14:tracePt t="23967" x="6172200" y="3816350"/>
          <p14:tracePt t="24009" x="6184900" y="3790950"/>
          <p14:tracePt t="24196" x="6184900" y="3803650"/>
          <p14:tracePt t="24228" x="6184900" y="3816350"/>
          <p14:tracePt t="24471" x="6203950" y="3816350"/>
          <p14:tracePt t="24649" x="6191250" y="3816350"/>
          <p14:tracePt t="24684" x="6165850" y="3835400"/>
          <p14:tracePt t="24742" x="6140450" y="3835400"/>
          <p14:tracePt t="24754" x="6127750" y="3835400"/>
          <p14:tracePt t="24776" x="6096000" y="3835400"/>
          <p14:tracePt t="24806" x="6000750" y="3835400"/>
          <p14:tracePt t="24827" x="5924550" y="3822700"/>
          <p14:tracePt t="24858" x="5854700" y="3759200"/>
          <p14:tracePt t="24890" x="5797550" y="3727450"/>
          <p14:tracePt t="24924" x="5791200" y="3714750"/>
          <p14:tracePt t="25024" x="5772150" y="3651250"/>
          <p14:tracePt t="25061" x="5676900" y="3505200"/>
          <p14:tracePt t="25097" x="5657850" y="3473450"/>
          <p14:tracePt t="25135" x="5651500" y="3473450"/>
          <p14:tracePt t="25276" x="5657850" y="3486150"/>
          <p14:tracePt t="25305" x="5657850" y="3498850"/>
          <p14:tracePt t="25368" x="5638800" y="3479800"/>
          <p14:tracePt t="25395" x="5619750" y="3441700"/>
          <p14:tracePt t="25447" x="5600700" y="3409950"/>
          <p14:tracePt t="25670" x="5581650" y="3409950"/>
          <p14:tracePt t="25685" x="5575300" y="3409950"/>
          <p14:tracePt t="25744" x="5556250" y="3409950"/>
          <p14:tracePt t="26013" x="5568950" y="3397250"/>
          <p14:tracePt t="26161" x="5549900" y="3384550"/>
          <p14:tracePt t="26180" x="5511800" y="3352800"/>
          <p14:tracePt t="26205" x="5441950" y="3321050"/>
          <p14:tracePt t="26242" x="5346700" y="3270250"/>
          <p14:tracePt t="26307" x="5340350" y="3206750"/>
          <p14:tracePt t="26332" x="5295900" y="3105150"/>
          <p14:tracePt t="26367" x="5137150" y="2857500"/>
          <p14:tracePt t="26379" x="5086350" y="2755900"/>
          <p14:tracePt t="26416" x="5029200" y="2508250"/>
          <p14:tracePt t="26426" x="5029200" y="2432050"/>
          <p14:tracePt t="26459" x="5086350" y="2260600"/>
          <p14:tracePt t="26493" x="5168900" y="2108200"/>
          <p14:tracePt t="26527" x="5226050" y="2000250"/>
          <p14:tracePt t="26553" x="5257800" y="1955800"/>
          <p14:tracePt t="26580" x="5283200" y="1898650"/>
          <p14:tracePt t="26620" x="5346700" y="1797050"/>
          <p14:tracePt t="26644" x="5384800" y="1739900"/>
          <p14:tracePt t="26680" x="5403850" y="1720850"/>
          <p14:tracePt t="26705" x="5422900" y="1695450"/>
          <p14:tracePt t="26740" x="5492750" y="1657350"/>
          <p14:tracePt t="26772" x="5556250" y="1619250"/>
          <p14:tracePt t="26808" x="5594350" y="1600200"/>
          <p14:tracePt t="26832" x="5613400" y="1593850"/>
          <p14:tracePt t="26927" x="5632450" y="1593850"/>
          <p14:tracePt t="26960" x="5632450" y="1612900"/>
          <p14:tracePt t="26993" x="5645150" y="1619250"/>
          <p14:tracePt t="27024" x="5638800" y="1631950"/>
          <p14:tracePt t="27056" x="5594350" y="1631950"/>
          <p14:tracePt t="27090" x="5505450" y="1720850"/>
          <p14:tracePt t="27116" x="5410200" y="1835150"/>
          <p14:tracePt t="27128" x="5353050" y="1892300"/>
          <p14:tracePt t="27161" x="5302250" y="1949450"/>
          <p14:tracePt t="27184" x="5283200" y="1949450"/>
          <p14:tracePt t="27229" x="5270500" y="1949450"/>
          <p14:tracePt t="27387" x="5238750" y="2019300"/>
          <p14:tracePt t="27413" x="5238750" y="2038350"/>
          <p14:tracePt t="27459" x="5251450" y="2038350"/>
          <p14:tracePt t="27503" x="5251450" y="2051050"/>
          <p14:tracePt t="27604" x="5251450" y="2095500"/>
          <p14:tracePt t="27628" x="5251450" y="2114550"/>
          <p14:tracePt t="27665" x="5264150" y="2139950"/>
          <p14:tracePt t="27827" x="5257800" y="2133600"/>
          <p14:tracePt t="27848" x="5238750" y="2120900"/>
          <p14:tracePt t="27871" x="5226050" y="2101850"/>
          <p14:tracePt t="27917" x="5207000" y="2101850"/>
          <p14:tracePt t="28050" x="5207000" y="2114550"/>
          <p14:tracePt t="28082" x="5219700" y="2139950"/>
          <p14:tracePt t="28114" x="5238750" y="2165350"/>
          <p14:tracePt t="28145" x="5264150" y="2171700"/>
          <p14:tracePt t="28178" x="5264150" y="2190750"/>
          <p14:tracePt t="28368" x="5276850" y="2203450"/>
          <p14:tracePt t="28425" x="5289550" y="2235200"/>
          <p14:tracePt t="28459" x="5295900" y="2311400"/>
          <p14:tracePt t="28497" x="5308600" y="2387600"/>
          <p14:tracePt t="28521" x="5308600" y="2419350"/>
          <p14:tracePt t="28555" x="5302250" y="2476500"/>
          <p14:tracePt t="28581" x="5283200" y="2508250"/>
          <p14:tracePt t="28817" x="5359400" y="2463800"/>
          <p14:tracePt t="28837" x="5403850" y="2438400"/>
          <p14:tracePt t="28879" x="5480050" y="2419350"/>
          <p14:tracePt t="28922" x="5581650" y="2470150"/>
          <p14:tracePt t="28969" x="5676900" y="2540000"/>
          <p14:tracePt t="29050" x="5651500" y="2520950"/>
          <p14:tracePt t="29081" x="5619750" y="2514600"/>
          <p14:tracePt t="29112" x="5588000" y="2514600"/>
          <p14:tracePt t="29273" x="5600700" y="2514600"/>
          <p14:tracePt t="29324" x="5600700" y="2482850"/>
          <p14:tracePt t="29399" x="5613400" y="2482850"/>
          <p14:tracePt t="29653" x="5607050" y="2470150"/>
          <p14:tracePt t="29696" x="5607050" y="2457450"/>
          <p14:tracePt t="29747" x="5588000" y="2457450"/>
          <p14:tracePt t="29802" x="5568950" y="2393950"/>
          <p14:tracePt t="29822" x="5530850" y="2349500"/>
          <p14:tracePt t="29865" x="5486400" y="2273300"/>
          <p14:tracePt t="29884" x="5486400" y="2254250"/>
          <p14:tracePt t="30067" x="5467350" y="2254250"/>
          <p14:tracePt t="30223" x="5448300" y="2279650"/>
          <p14:tracePt t="30258" x="5391150" y="2324100"/>
          <p14:tracePt t="30583" x="5346700" y="2349500"/>
          <p14:tracePt t="30619" x="5264150" y="2432050"/>
          <p14:tracePt t="30643" x="5168900" y="2546350"/>
          <p14:tracePt t="30678" x="5054600" y="2628900"/>
          <p14:tracePt t="30712" x="4978400" y="2686050"/>
          <p14:tracePt t="30746" x="4921250" y="2711450"/>
          <p14:tracePt t="30811" x="4883150" y="2711450"/>
          <p14:tracePt t="30837" x="4800600" y="2743200"/>
          <p14:tracePt t="30850" x="4775200" y="2755900"/>
          <p14:tracePt t="30888" x="4667250" y="2838450"/>
          <p14:tracePt t="30914" x="4584700" y="2895600"/>
          <p14:tracePt t="30941" x="4425950" y="2990850"/>
          <p14:tracePt t="30981" x="4184650" y="3117850"/>
          <p14:tracePt t="31007" x="4089400" y="3155950"/>
          <p14:tracePt t="31033" x="4038600" y="3181350"/>
          <p14:tracePt t="31057" x="4025900" y="3181350"/>
          <p14:tracePt t="31113" x="4000500" y="3213100"/>
          <p14:tracePt t="31147" x="3981450" y="3213100"/>
          <p14:tracePt t="31182" x="3956050" y="3238500"/>
          <p14:tracePt t="31212" x="3905250" y="3289300"/>
          <p14:tracePt t="31242" x="3892550" y="3314700"/>
          <p14:tracePt t="31473" x="3892550" y="3333750"/>
          <p14:tracePt t="31508" x="3879850" y="3346450"/>
          <p14:tracePt t="31664" x="3879850" y="3359150"/>
          <p14:tracePt t="31754" x="3860800" y="3409950"/>
          <p14:tracePt t="31776" x="3860800" y="3448050"/>
          <p14:tracePt t="31804" x="3860800" y="3498850"/>
          <p14:tracePt t="31838" x="3860800" y="3536950"/>
          <p14:tracePt t="31961" x="3848100" y="3549650"/>
          <p14:tracePt t="32027" x="3854450" y="3575050"/>
          <p14:tracePt t="32069" x="3848100" y="3556000"/>
          <p14:tracePt t="32133" x="3829050" y="3556000"/>
          <p14:tracePt t="32359" x="3778250" y="3556000"/>
          <p14:tracePt t="32403" x="3784600" y="3536950"/>
          <p14:tracePt t="32426" x="3790950" y="3530600"/>
          <p14:tracePt t="32476" x="3790950" y="3511550"/>
          <p14:tracePt t="32507" x="3790950" y="3505200"/>
          <p14:tracePt t="32541" x="3790950" y="3498850"/>
          <p14:tracePt t="32577" x="3810000" y="3524250"/>
          <p14:tracePt t="32605" x="3810000" y="3543300"/>
          <p14:tracePt t="32628" x="3778250" y="3581400"/>
          <p14:tracePt t="32667" x="3733800" y="3625850"/>
          <p14:tracePt t="32677" x="3714750" y="3638550"/>
          <p14:tracePt t="32708" x="3632200" y="3727450"/>
          <p14:tracePt t="32741" x="3467100" y="3911600"/>
          <p14:tracePt t="32776" x="3308350" y="4083050"/>
          <p14:tracePt t="32808" x="3251200" y="4146550"/>
          <p14:tracePt t="32832" x="3219450" y="4191000"/>
          <p14:tracePt t="32864" x="3168650" y="4286250"/>
          <p14:tracePt t="32895" x="3149600" y="4356100"/>
          <p14:tracePt t="32914" x="3136900" y="4375150"/>
          <p14:tracePt t="32946" x="3136900" y="4387850"/>
          <p14:tracePt t="32996" x="3111500" y="4394200"/>
          <p14:tracePt t="33018" x="3111500" y="4400550"/>
          <p14:tracePt t="33065" x="3079750" y="4400550"/>
          <p14:tracePt t="33096" x="3073400" y="4419600"/>
          <p14:tracePt t="33135" x="3060700" y="4419600"/>
          <p14:tracePt t="33240" x="2965450" y="4413250"/>
          <p14:tracePt t="33252" x="2857500" y="4406900"/>
          <p14:tracePt t="33294" x="2533650" y="4425950"/>
          <p14:tracePt t="33316" x="2482850" y="4432300"/>
          <p14:tracePt t="33412" x="2419350" y="4470400"/>
          <p14:tracePt t="33444" x="2387600" y="4483100"/>
          <p14:tracePt t="33525" x="2368550" y="4464050"/>
          <p14:tracePt t="33559" x="2355850" y="4432300"/>
          <p14:tracePt t="33652" x="2355850" y="4400550"/>
          <p14:tracePt t="33778" x="2362200" y="4425950"/>
          <p14:tracePt t="33810" x="2362200" y="4438650"/>
          <p14:tracePt t="33865" x="2362200" y="4451350"/>
          <p14:tracePt t="33910" x="2355850" y="4451350"/>
          <p14:tracePt t="33981" x="2317750" y="4406900"/>
          <p14:tracePt t="33991" x="2311400" y="4400550"/>
          <p14:tracePt t="34021" x="2279650" y="4343400"/>
          <p14:tracePt t="34053" x="2254250" y="4349750"/>
          <p14:tracePt t="34150" x="2241550" y="4324350"/>
          <p14:tracePt t="34182" x="2203450" y="4286250"/>
          <p14:tracePt t="34225" x="2184400" y="4260850"/>
          <p14:tracePt t="34266" x="2184400" y="4216400"/>
          <p14:tracePt t="34311" x="2184400" y="4152900"/>
          <p14:tracePt t="34357" x="2203450" y="4121150"/>
          <p14:tracePt t="34383" x="2222500" y="4108450"/>
          <p14:tracePt t="34441" x="2247900" y="4102100"/>
          <p14:tracePt t="34496" x="2266950" y="4102100"/>
          <p14:tracePt t="34598" x="2305050" y="4044950"/>
          <p14:tracePt t="34637" x="2400300" y="3860800"/>
          <p14:tracePt t="34661" x="2451100" y="3721100"/>
          <p14:tracePt t="34685" x="2476500" y="3562350"/>
          <p14:tracePt t="34707" x="2508250" y="3340100"/>
          <p14:tracePt t="34740" x="2501900" y="2755900"/>
          <p14:tracePt t="34763" x="2501900" y="2393950"/>
          <p14:tracePt t="34794" x="2501900" y="1917700"/>
          <p14:tracePt t="34818" x="2527300" y="1714500"/>
          <p14:tracePt t="34851" x="2578100" y="1479550"/>
          <p14:tracePt t="34880" x="2584450" y="1358900"/>
          <p14:tracePt t="34914" x="2578100" y="1289050"/>
          <p14:tracePt t="34946" x="2565400" y="1250950"/>
          <p14:tracePt t="34978" x="2501900" y="1168400"/>
          <p14:tracePt t="35014" x="2419350" y="1085850"/>
          <p14:tracePt t="35025" x="2374900" y="1060450"/>
          <p14:tracePt t="35056" x="2324100" y="1016000"/>
          <p14:tracePt t="35090" x="2286000" y="1003300"/>
          <p14:tracePt t="35113" x="2228850" y="1003300"/>
          <p14:tracePt t="35150" x="2127250" y="1092200"/>
          <p14:tracePt t="35181" x="2000250" y="1136650"/>
          <p14:tracePt t="35216" x="1905000" y="1104900"/>
          <p14:tracePt t="35226" x="1879600" y="1073150"/>
          <p14:tracePt t="35259" x="1676400" y="990600"/>
          <p14:tracePt t="35284" x="1574800" y="927100"/>
          <p14:tracePt t="35307" x="1530350" y="920750"/>
          <p14:tracePt t="35339" x="1517650" y="920750"/>
          <p14:tracePt t="35396" x="1409700" y="863600"/>
          <p14:tracePt t="35417" x="1365250" y="825500"/>
          <p14:tracePt t="35450" x="1308100" y="736600"/>
          <p14:tracePt t="35481" x="1238250" y="654050"/>
          <p14:tracePt t="35506" x="1200150" y="603250"/>
          <p14:tracePt t="35527" x="1149350" y="571500"/>
          <p14:tracePt t="35558" x="1117600" y="571500"/>
          <p14:tracePt t="35590" x="1104900" y="552450"/>
          <p14:tracePt t="35613" x="1060450" y="571500"/>
          <p14:tracePt t="35648" x="996950" y="603250"/>
          <p14:tracePt t="35668" x="971550" y="622300"/>
          <p14:tracePt t="35691" x="952500" y="641350"/>
          <p14:tracePt t="35725" x="908050" y="673100"/>
          <p14:tracePt t="35747" x="882650" y="685800"/>
          <p14:tracePt t="35770" x="844550" y="685800"/>
          <p14:tracePt t="35800" x="800100" y="698500"/>
          <p14:tracePt t="35838" x="742950" y="717550"/>
          <p14:tracePt t="35870" x="679450" y="723900"/>
          <p14:tracePt t="35900" x="666750" y="730250"/>
          <p14:tracePt t="36036" x="654050" y="768350"/>
          <p14:tracePt t="36065" x="654050" y="793750"/>
          <p14:tracePt t="36235" x="673100" y="768350"/>
          <p14:tracePt t="36261" x="685800" y="768350"/>
          <p14:tracePt t="36308" x="698500" y="762000"/>
          <p14:tracePt t="36395" x="692150" y="762000"/>
          <p14:tracePt t="36433" x="666750" y="806450"/>
          <p14:tracePt t="36444" x="660400" y="812800"/>
          <p14:tracePt t="36478" x="622300" y="850900"/>
          <p14:tracePt t="36512" x="482600" y="908050"/>
          <p14:tracePt t="36536" x="438150" y="927100"/>
          <p14:tracePt t="36684" x="412750" y="977900"/>
          <p14:tracePt t="36696" x="393700" y="996950"/>
          <p14:tracePt t="36728" x="361950" y="1035050"/>
          <p14:tracePt t="36761" x="355600" y="1035050"/>
          <p14:tracePt t="36961" x="355600" y="1054100"/>
          <p14:tracePt t="37004" x="387350" y="1054100"/>
          <p14:tracePt t="37042" x="425450" y="1047750"/>
          <p14:tracePt t="37076" x="501650" y="1041400"/>
          <p14:tracePt t="37100" x="552450" y="1035050"/>
          <p14:tracePt t="37131" x="584200" y="1035050"/>
          <p14:tracePt t="37225" x="628650" y="1003300"/>
          <p14:tracePt t="37318" x="635000" y="1003300"/>
          <p14:tracePt t="37351" x="641350" y="990600"/>
          <p14:tracePt t="37382" x="673100" y="977900"/>
          <p14:tracePt t="37402" x="774700" y="952500"/>
          <p14:tracePt t="37433" x="838200" y="946150"/>
          <p14:tracePt t="37508" x="857250" y="946150"/>
          <p14:tracePt t="37541" x="927100" y="946150"/>
          <p14:tracePt t="37553" x="933450" y="952500"/>
          <p14:tracePt t="37650" x="1047750" y="1009650"/>
          <p14:tracePt t="37678" x="1168400" y="1054100"/>
          <p14:tracePt t="37712" x="1174750" y="1060450"/>
          <p14:tracePt t="37755" x="1206500" y="1054100"/>
          <p14:tracePt t="37834" x="1250950" y="1035050"/>
          <p14:tracePt t="37868" x="1352550" y="1022350"/>
          <p14:tracePt t="37903" x="1358900" y="1022350"/>
          <p14:tracePt t="37980" x="1447800" y="1022350"/>
          <p14:tracePt t="38007" x="1498600" y="1022350"/>
          <p14:tracePt t="38084" x="1504950" y="1003300"/>
          <p14:tracePt t="38116" x="1625600" y="984250"/>
          <p14:tracePt t="38146" x="1638300" y="977900"/>
          <p14:tracePt t="38787" x="1631950" y="977900"/>
          <p14:tracePt t="38820" x="1606550" y="977900"/>
          <p14:tracePt t="38858" x="1587500" y="990600"/>
          <p14:tracePt t="38897" x="1530350" y="977900"/>
          <p14:tracePt t="38930" x="1377950" y="939800"/>
          <p14:tracePt t="38963" x="1130300" y="901700"/>
          <p14:tracePt t="38998" x="1073150" y="895350"/>
          <p14:tracePt t="39180" x="1035050" y="876300"/>
          <p14:tracePt t="39214" x="901700" y="800100"/>
          <p14:tracePt t="39247" x="825500" y="755650"/>
          <p14:tracePt t="39442" x="806450" y="723900"/>
          <p14:tracePt t="39481" x="781050" y="685800"/>
          <p14:tracePt t="39789" x="762000" y="704850"/>
          <p14:tracePt t="39824" x="762000" y="711200"/>
          <p14:tracePt t="39977" x="762000" y="742950"/>
          <p14:tracePt t="40013" x="736600" y="781050"/>
          <p14:tracePt t="40036" x="736600" y="787400"/>
          <p14:tracePt t="40068" x="736600" y="781050"/>
          <p14:tracePt t="40100" x="742950" y="755650"/>
          <p14:tracePt t="40120" x="768350" y="711200"/>
          <p14:tracePt t="40154" x="774700" y="685800"/>
          <p14:tracePt t="40180" x="774700" y="692150"/>
          <p14:tracePt t="40278" x="774700" y="711200"/>
          <p14:tracePt t="40382" x="787400" y="749300"/>
          <p14:tracePt t="40418" x="787400" y="787400"/>
          <p14:tracePt t="40449" x="806450" y="787400"/>
          <p14:tracePt t="40480" x="819150" y="768350"/>
          <p14:tracePt t="40505" x="850900" y="736600"/>
          <p14:tracePt t="40525" x="863600" y="723900"/>
          <p14:tracePt t="40557" x="863600" y="717550"/>
          <p14:tracePt t="40605" x="882650" y="717550"/>
          <p14:tracePt t="40751" x="914400" y="711200"/>
          <p14:tracePt t="40781" x="927100" y="711200"/>
          <p14:tracePt t="40822" x="939800" y="711200"/>
          <p14:tracePt t="40866" x="1009650" y="742950"/>
          <p14:tracePt t="40906" x="1066800" y="762000"/>
          <p14:tracePt t="40933" x="1098550" y="781050"/>
          <p14:tracePt t="40958" x="1111250" y="793750"/>
          <p14:tracePt t="40994" x="1206500" y="850900"/>
          <p14:tracePt t="41021" x="1231900" y="876300"/>
          <p14:tracePt t="41057" x="1346200" y="939800"/>
          <p14:tracePt t="41082" x="1403350" y="984250"/>
          <p14:tracePt t="41243" x="1416050" y="984250"/>
          <p14:tracePt t="41403" x="1511300" y="1117600"/>
          <p14:tracePt t="41434" x="1708150" y="1403350"/>
          <p14:tracePt t="41468" x="1860550" y="1809750"/>
          <p14:tracePt t="41491" x="1784350" y="1955800"/>
          <p14:tracePt t="41526" x="1739900" y="2012950"/>
          <p14:tracePt t="41880" x="1746250" y="2032000"/>
          <p14:tracePt t="41918" x="1765300" y="2025650"/>
          <p14:tracePt t="41952" x="1854200" y="1911350"/>
          <p14:tracePt t="41976" x="1892300" y="1885950"/>
          <p14:tracePt t="41991" x="1917700" y="1860550"/>
          <p14:tracePt t="42013" x="1943100" y="1854200"/>
          <p14:tracePt t="42057" x="1943100" y="1841500"/>
          <p14:tracePt t="42091" x="1968500" y="1835150"/>
          <p14:tracePt t="42124" x="2063750" y="1873250"/>
          <p14:tracePt t="42145" x="2254250" y="1879600"/>
          <p14:tracePt t="42177" x="2565400" y="1879600"/>
          <p14:tracePt t="42211" x="3200400" y="1873250"/>
          <p14:tracePt t="42243" x="4051300" y="1911350"/>
          <p14:tracePt t="42282" x="4927600" y="1765300"/>
          <p14:tracePt t="42307" x="5016500" y="1695450"/>
          <p14:tracePt t="42340" x="5041900" y="1689100"/>
          <p14:tracePt t="42445" x="5029200" y="1657350"/>
          <p14:tracePt t="42479" x="4959350" y="1644650"/>
          <p14:tracePt t="42514" x="4940300" y="1631950"/>
          <p14:tracePt t="42653" x="4959350" y="1631950"/>
          <p14:tracePt t="42729" x="4711700" y="1492250"/>
          <p14:tracePt t="42741" x="4699000" y="1492250"/>
          <p14:tracePt t="42757" x="4667250" y="1492250"/>
          <p14:tracePt t="42772" x="4565650" y="1492250"/>
          <p14:tracePt t="42787" x="4387850" y="1524000"/>
          <p14:tracePt t="42808" x="4127500" y="1587500"/>
          <p14:tracePt t="42833" x="3778250" y="1619250"/>
          <p14:tracePt t="42867" x="3517900" y="1619250"/>
          <p14:tracePt t="42902" x="3289300" y="1644650"/>
          <p14:tracePt t="42925" x="3105150" y="1695450"/>
          <p14:tracePt t="42958" x="2914650" y="1733550"/>
          <p14:tracePt t="42990" x="2895600" y="1733550"/>
          <p14:tracePt t="43054" x="2844800" y="1714500"/>
          <p14:tracePt t="43086" x="2705100" y="1657350"/>
          <p14:tracePt t="43118" x="2470150" y="1555750"/>
          <p14:tracePt t="43151" x="2216150" y="1384300"/>
          <p14:tracePt t="43185" x="2089150" y="1308100"/>
          <p14:tracePt t="43286" x="2044700" y="1308100"/>
          <p14:tracePt t="43319" x="1905000" y="1263650"/>
          <p14:tracePt t="43354" x="1746250" y="1200150"/>
          <p14:tracePt t="43366" x="1701800" y="1181100"/>
          <p14:tracePt t="43398" x="1651000" y="1130300"/>
          <p14:tracePt t="43419" x="1638300" y="1123950"/>
          <p14:tracePt t="43506" x="1638300" y="1111250"/>
          <p14:tracePt t="43572" x="1638300" y="1079500"/>
          <p14:tracePt t="43609" x="1638300" y="1066800"/>
          <p14:tracePt t="44030" x="1638300" y="1041400"/>
          <p14:tracePt t="44054" x="1644650" y="1028700"/>
          <p14:tracePt t="44087" x="1778000" y="889000"/>
          <p14:tracePt t="44124" x="1936750" y="825500"/>
          <p14:tracePt t="44149" x="2057400" y="793750"/>
          <p14:tracePt t="44184" x="2216150" y="800100"/>
          <p14:tracePt t="44207" x="2241550" y="806450"/>
          <p14:tracePt t="44321" x="2254250" y="806450"/>
          <p14:tracePt t="44467" x="2362200" y="857250"/>
          <p14:tracePt t="44487" x="2508250" y="889000"/>
          <p14:tracePt t="44531" x="2984500" y="1092200"/>
          <p14:tracePt t="44575" x="3244850" y="1155700"/>
          <p14:tracePt t="44619" x="3251200" y="1155700"/>
          <p14:tracePt t="44662" x="3238500" y="1187450"/>
          <p14:tracePt t="44685" x="3238500" y="1231900"/>
          <p14:tracePt t="44688" x="3238500" y="1238250"/>
          <p14:tracePt t="44710" x="3238500" y="1276350"/>
          <p14:tracePt t="44745" x="3238500" y="1295400"/>
          <p14:tracePt t="44855" x="3225800" y="1308100"/>
          <p14:tracePt t="44896" x="3225800" y="1377950"/>
          <p14:tracePt t="44936" x="3225800" y="1416050"/>
          <p14:tracePt t="45019" x="3225800" y="1390650"/>
          <p14:tracePt t="45093" x="3232150" y="1390650"/>
          <p14:tracePt t="45505" x="3263900" y="1397000"/>
          <p14:tracePt t="45540" x="3384550" y="1397000"/>
          <p14:tracePt t="45575" x="3536950" y="1352550"/>
          <p14:tracePt t="45599" x="3619500" y="1320800"/>
          <p14:tracePt t="45621" x="3663950" y="1320800"/>
          <p14:tracePt t="45653" x="3695700" y="1320800"/>
          <p14:tracePt t="45684" x="3803650" y="1365250"/>
          <p14:tracePt t="45716" x="3956050" y="1409700"/>
          <p14:tracePt t="45749" x="4038600" y="1473200"/>
          <p14:tracePt t="45772" x="4070350" y="1498600"/>
          <p14:tracePt t="45802" x="4083050" y="1517650"/>
          <p14:tracePt t="45833" x="4089400" y="1524000"/>
          <p14:tracePt t="46790" x="4108450" y="1524000"/>
          <p14:tracePt t="46833" x="4121150" y="1524000"/>
          <p14:tracePt t="46964" x="4146550" y="1517650"/>
          <p14:tracePt t="46994" x="4159250" y="1504950"/>
          <p14:tracePt t="47024" x="4165600" y="1504950"/>
          <p14:tracePt t="47182" x="4184650" y="1504950"/>
          <p14:tracePt t="47241" x="4203700" y="1504950"/>
          <p14:tracePt t="47275" x="4241800" y="1479550"/>
          <p14:tracePt t="47308" x="4330700" y="1422400"/>
          <p14:tracePt t="47344" x="4527550" y="1333500"/>
          <p14:tracePt t="47356" x="4603750" y="1301750"/>
          <p14:tracePt t="47370" x="4648200" y="1289050"/>
          <p14:tracePt t="47403" x="4660900" y="1270000"/>
          <p14:tracePt t="47575" x="4711700" y="1320800"/>
          <p14:tracePt t="47608" x="4787900" y="1377950"/>
          <p14:tracePt t="47633" x="4832350" y="1403350"/>
          <p14:tracePt t="47646" x="4845050" y="1403350"/>
          <p14:tracePt t="47679" x="4889500" y="1441450"/>
          <p14:tracePt t="47713" x="5149850" y="1511300"/>
          <p14:tracePt t="47745" x="5276850" y="1549400"/>
          <p14:tracePt t="47754" x="5283200" y="1549400"/>
          <p14:tracePt t="47805" x="5314950" y="1524000"/>
          <p14:tracePt t="47836" x="5365750" y="1479550"/>
          <p14:tracePt t="47868" x="5372100" y="1479550"/>
          <p14:tracePt t="47934" x="5410200" y="1447800"/>
          <p14:tracePt t="47962" x="5435600" y="1435100"/>
          <p14:tracePt t="48155" x="5448300" y="1435100"/>
          <p14:tracePt t="48187" x="5486400" y="1416050"/>
          <p14:tracePt t="48301" x="5505450" y="1403350"/>
          <p14:tracePt t="48350" x="5613400" y="1339850"/>
          <p14:tracePt t="48383" x="5727700" y="1250950"/>
          <p14:tracePt t="48418" x="5734050" y="1238250"/>
          <p14:tracePt t="48545" x="5816600" y="1193800"/>
          <p14:tracePt t="48557" x="5854700" y="1168400"/>
          <p14:tracePt t="48592" x="5873750" y="1155700"/>
          <p14:tracePt t="48688" x="5861050" y="1155700"/>
          <p14:tracePt t="48711" x="5848350" y="1162050"/>
          <p14:tracePt t="48733" x="5816600" y="1206500"/>
          <p14:tracePt t="48752" x="5772150" y="1257300"/>
          <p14:tracePt t="48780" x="5746750" y="1270000"/>
          <p14:tracePt t="48807" x="5746750" y="1282700"/>
          <p14:tracePt t="48886" x="5778500" y="1295400"/>
          <p14:tracePt t="48916" x="5880100" y="1308100"/>
          <p14:tracePt t="48945" x="6089650" y="1320800"/>
          <p14:tracePt t="48982" x="6356350" y="1390650"/>
          <p14:tracePt t="49015" x="6432550" y="1422400"/>
          <p14:tracePt t="49045" x="6464300" y="1422400"/>
          <p14:tracePt t="49130" x="6445250" y="1441450"/>
          <p14:tracePt t="49164" x="6369050" y="1498600"/>
          <p14:tracePt t="49187" x="6235700" y="1555750"/>
          <p14:tracePt t="49208" x="6089650" y="1625600"/>
          <p14:tracePt t="49240" x="5848350" y="1701800"/>
          <p14:tracePt t="49273" x="5810250" y="1720850"/>
          <p14:tracePt t="49446" x="5822950" y="1739900"/>
          <p14:tracePt t="49480" x="5905500" y="1739900"/>
          <p14:tracePt t="49508" x="6089650" y="1708150"/>
          <p14:tracePt t="49546" x="6483350" y="1625600"/>
          <p14:tracePt t="49556" x="6553200" y="1625600"/>
          <p14:tracePt t="49589" x="6762750" y="1606550"/>
          <p14:tracePt t="49621" x="7004050" y="1587500"/>
          <p14:tracePt t="49631" x="7067550" y="1568450"/>
          <p14:tracePt t="49662" x="7264400" y="1600200"/>
          <p14:tracePt t="49686" x="7327900" y="1612900"/>
          <p14:tracePt t="49708" x="7334250" y="1612900"/>
          <p14:tracePt t="49809" x="7258050" y="1606550"/>
          <p14:tracePt t="49824" x="7143750" y="1581150"/>
          <p14:tracePt t="49850" x="6604000" y="1581150"/>
          <p14:tracePt t="49872" x="6083300" y="1606550"/>
          <p14:tracePt t="49897" x="5454650" y="1708150"/>
          <p14:tracePt t="49920" x="5187950" y="1733550"/>
          <p14:tracePt t="49944" x="5016500" y="1790700"/>
          <p14:tracePt t="49979" x="4959350" y="1816100"/>
          <p14:tracePt t="50074" x="5086350" y="1739900"/>
          <p14:tracePt t="50107" x="5289550" y="1619250"/>
          <p14:tracePt t="50139" x="5549900" y="1524000"/>
          <p14:tracePt t="50162" x="5759450" y="1473200"/>
          <p14:tracePt t="50187" x="5949950" y="1466850"/>
          <p14:tracePt t="50210" x="6102350" y="1466850"/>
          <p14:tracePt t="50234" x="6197600" y="1447800"/>
          <p14:tracePt t="50244" x="6210300" y="1441450"/>
          <p14:tracePt t="50275" x="6286500" y="1409700"/>
          <p14:tracePt t="50308" x="6318250" y="1371600"/>
          <p14:tracePt t="50339" x="6362700" y="1320800"/>
          <p14:tracePt t="50373" x="6388100" y="1314450"/>
          <p14:tracePt t="50443" x="6388100" y="1301750"/>
          <p14:tracePt t="50476" x="6273800" y="1270000"/>
          <p14:tracePt t="50509" x="5899150" y="1282700"/>
          <p14:tracePt t="50542" x="5403850" y="1327150"/>
          <p14:tracePt t="50554" x="5372100" y="1327150"/>
          <p14:tracePt t="50587" x="5372100" y="1320800"/>
          <p14:tracePt t="50636" x="5372100" y="1301750"/>
          <p14:tracePt t="50665" x="5454650" y="1270000"/>
          <p14:tracePt t="50704" x="5683250" y="1174750"/>
          <p14:tracePt t="50731" x="5702300" y="1162050"/>
          <p14:tracePt t="51186" x="5721350" y="1162050"/>
          <p14:tracePt t="51232" x="5803900" y="1162050"/>
          <p14:tracePt t="51261" x="5975350" y="1092200"/>
          <p14:tracePt t="51295" x="6102350" y="1028700"/>
          <p14:tracePt t="51343" x="6203950" y="1047750"/>
          <p14:tracePt t="51374" x="6362700" y="1098550"/>
          <p14:tracePt t="51399" x="6407150" y="1117600"/>
          <p14:tracePt t="51432" x="6413500" y="1123950"/>
          <p14:tracePt t="51679" x="6432550" y="1123950"/>
          <p14:tracePt t="51939" x="6311900" y="1130300"/>
          <p14:tracePt t="51971" x="6140450" y="1136650"/>
          <p14:tracePt t="52006" x="6045200" y="1162050"/>
          <p14:tracePt t="52039" x="6032500" y="1174750"/>
          <p14:tracePt t="52123" x="5969000" y="1187450"/>
          <p14:tracePt t="52157" x="5899150" y="1193800"/>
          <p14:tracePt t="52259" x="5949950" y="1225550"/>
          <p14:tracePt t="52293" x="6070600" y="1200150"/>
          <p14:tracePt t="52328" x="6102350" y="1181100"/>
          <p14:tracePt t="52367" x="6134100" y="1181100"/>
          <p14:tracePt t="52418" x="6108700" y="1193800"/>
          <p14:tracePt t="52452" x="5956300" y="1276350"/>
          <p14:tracePt t="52488" x="5905500" y="1346200"/>
          <p14:tracePt t="52528" x="5892800" y="1365250"/>
          <p14:tracePt t="52561" x="5905500" y="1365250"/>
          <p14:tracePt t="52584" x="5905500" y="1384300"/>
          <p14:tracePt t="52618" x="5943600" y="1416050"/>
          <p14:tracePt t="52638" x="6019800" y="1428750"/>
          <p14:tracePt t="52669" x="6210300" y="1466850"/>
          <p14:tracePt t="52694" x="6223000" y="1466850"/>
          <p14:tracePt t="52757" x="6197600" y="1479550"/>
          <p14:tracePt t="52796" x="6057900" y="1517650"/>
          <p14:tracePt t="52824" x="5943600" y="1530350"/>
          <p14:tracePt t="52859" x="5880100" y="1530350"/>
          <p14:tracePt t="52944" x="5905500" y="1549400"/>
          <p14:tracePt t="52965" x="6000750" y="1568450"/>
          <p14:tracePt t="52994" x="6216650" y="1549400"/>
          <p14:tracePt t="53024" x="6496050" y="1479550"/>
          <p14:tracePt t="53054" x="6515100" y="1473200"/>
          <p14:tracePt t="53181" x="6464300" y="1473200"/>
          <p14:tracePt t="53211" x="6273800" y="1473200"/>
          <p14:tracePt t="53243" x="5975350" y="1479550"/>
          <p14:tracePt t="53275" x="5842000" y="1479550"/>
          <p14:tracePt t="53305" x="5829300" y="1479550"/>
          <p14:tracePt t="53337" x="5746750" y="1485900"/>
          <p14:tracePt t="53368" x="5715000" y="1504950"/>
          <p14:tracePt t="53484" x="5721350" y="1504950"/>
          <p14:tracePt t="53554" x="5740400" y="1504950"/>
          <p14:tracePt t="53745" x="5727700" y="1504950"/>
          <p14:tracePt t="53780" x="5721350" y="1498600"/>
          <p14:tracePt t="53793" x="5708650" y="1485900"/>
          <p14:tracePt t="53826" x="5645150" y="1479550"/>
          <p14:tracePt t="53850" x="5607050" y="1479550"/>
          <p14:tracePt t="53881" x="5499100" y="1492250"/>
          <p14:tracePt t="53920" x="5257800" y="1536700"/>
          <p14:tracePt t="53950" x="5060950" y="1454150"/>
          <p14:tracePt t="53983" x="4902200" y="1346200"/>
          <p14:tracePt t="54093" x="5054600" y="1352550"/>
          <p14:tracePt t="54121" x="5124450" y="1377950"/>
          <p14:tracePt t="54151" x="5143500" y="1403350"/>
          <p14:tracePt t="55259" x="5048250" y="1498600"/>
          <p14:tracePt t="55296" x="4775200" y="1752600"/>
          <p14:tracePt t="55324" x="4686300" y="1809750"/>
          <p14:tracePt t="55351" x="4514850" y="1828800"/>
          <p14:tracePt t="55387" x="4476750" y="1860550"/>
          <p14:tracePt t="55424" x="4457700" y="1892300"/>
          <p14:tracePt t="55464" x="4476750" y="1905000"/>
          <p14:tracePt t="55497" x="4489450" y="1924050"/>
          <p14:tracePt t="55522" x="4502150" y="1930400"/>
          <p14:tracePt t="55560" x="4502150" y="1943100"/>
          <p14:tracePt t="55593" x="4502150" y="1968500"/>
          <p14:tracePt t="55618" x="4514850" y="1981200"/>
          <p14:tracePt t="55686" x="4514850" y="2012950"/>
          <p14:tracePt t="55729" x="4514850" y="2038350"/>
          <p14:tracePt t="55740" x="4514850" y="2044700"/>
          <p14:tracePt t="55772" x="4514850" y="2082800"/>
          <p14:tracePt t="55805" x="4521200" y="21209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4</a:t>
            </a:r>
            <a:r>
              <a:rPr lang="en-SG" dirty="0" smtClean="0"/>
              <a:t>-Wire</a:t>
            </a:r>
            <a:br>
              <a:rPr lang="en-SG" dirty="0" smtClean="0"/>
            </a:br>
            <a:r>
              <a:rPr lang="en-SG" dirty="0" smtClean="0"/>
              <a:t>Transducer</a:t>
            </a:r>
            <a:br>
              <a:rPr lang="en-SG" dirty="0" smtClean="0"/>
            </a:br>
            <a:r>
              <a:rPr lang="en-SG" dirty="0" smtClean="0"/>
              <a:t>Instrument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9108" y="843280"/>
            <a:ext cx="7315200" cy="2754062"/>
          </a:xfrm>
        </p:spPr>
        <p:txBody>
          <a:bodyPr/>
          <a:lstStyle/>
          <a:p>
            <a:r>
              <a:rPr lang="en-SG" dirty="0" smtClean="0"/>
              <a:t>Instruments that require more power need to be powered independently, referred to as 4-wire transducer. </a:t>
            </a:r>
          </a:p>
          <a:p>
            <a:r>
              <a:rPr lang="en-SG" dirty="0" smtClean="0"/>
              <a:t>Flowmeter is a typical instrument that require more power to the circuitry to function. 4mA, 12Vdc is insufficient</a:t>
            </a:r>
          </a:p>
          <a:p>
            <a:r>
              <a:rPr lang="en-SG" dirty="0" smtClean="0"/>
              <a:t>2-wire for power to supply to transmitter</a:t>
            </a:r>
          </a:p>
          <a:p>
            <a:r>
              <a:rPr lang="en-SG" dirty="0" smtClean="0"/>
              <a:t>2-wire for signal to connect to PLC or other controllers</a:t>
            </a:r>
          </a:p>
          <a:p>
            <a:r>
              <a:rPr lang="en-SG" dirty="0" smtClean="0"/>
              <a:t>Typically output of 4-20mA</a:t>
            </a:r>
          </a:p>
          <a:p>
            <a:endParaRPr lang="en-SG" dirty="0" smtClean="0"/>
          </a:p>
          <a:p>
            <a:endParaRPr lang="en-SG" dirty="0"/>
          </a:p>
        </p:txBody>
      </p:sp>
      <p:sp>
        <p:nvSpPr>
          <p:cNvPr id="5" name="Rectangle 4"/>
          <p:cNvSpPr/>
          <p:nvPr/>
        </p:nvSpPr>
        <p:spPr>
          <a:xfrm>
            <a:off x="7849448" y="3176270"/>
            <a:ext cx="1584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Power Supply</a:t>
            </a:r>
          </a:p>
          <a:p>
            <a:pPr algn="ctr"/>
            <a:r>
              <a:rPr lang="en-SG" dirty="0" smtClean="0"/>
              <a:t>+           -</a:t>
            </a:r>
            <a:endParaRPr lang="en-SG" dirty="0"/>
          </a:p>
        </p:txBody>
      </p:sp>
      <p:sp>
        <p:nvSpPr>
          <p:cNvPr id="21" name="Rectangle 20"/>
          <p:cNvSpPr/>
          <p:nvPr/>
        </p:nvSpPr>
        <p:spPr>
          <a:xfrm>
            <a:off x="9434408" y="4432046"/>
            <a:ext cx="1351280" cy="1594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PLC</a:t>
            </a:r>
          </a:p>
          <a:p>
            <a:pPr algn="ctr"/>
            <a:endParaRPr lang="en-SG" dirty="0"/>
          </a:p>
          <a:p>
            <a:pPr algn="ctr"/>
            <a:r>
              <a:rPr lang="en-SG" dirty="0" smtClean="0"/>
              <a:t>IN+</a:t>
            </a:r>
          </a:p>
          <a:p>
            <a:pPr algn="ctr"/>
            <a:r>
              <a:rPr lang="en-SG" dirty="0" smtClean="0"/>
              <a:t>IN-</a:t>
            </a:r>
            <a:endParaRPr lang="en-SG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8961120" y="3871468"/>
            <a:ext cx="12700" cy="21835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/>
          <a:srcRect r="4627"/>
          <a:stretch/>
        </p:blipFill>
        <p:spPr>
          <a:xfrm>
            <a:off x="4194388" y="3404235"/>
            <a:ext cx="2216572" cy="3371850"/>
          </a:xfrm>
          <a:prstGeom prst="rect">
            <a:avLst/>
          </a:prstGeom>
        </p:spPr>
      </p:pic>
      <p:cxnSp>
        <p:nvCxnSpPr>
          <p:cNvPr id="44" name="Elbow Connector 6"/>
          <p:cNvCxnSpPr/>
          <p:nvPr/>
        </p:nvCxnSpPr>
        <p:spPr>
          <a:xfrm flipH="1">
            <a:off x="6013027" y="4411638"/>
            <a:ext cx="3202096" cy="548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024880" y="4638364"/>
            <a:ext cx="2867659" cy="522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6"/>
          <p:cNvCxnSpPr/>
          <p:nvPr/>
        </p:nvCxnSpPr>
        <p:spPr>
          <a:xfrm flipV="1">
            <a:off x="9215123" y="4394385"/>
            <a:ext cx="0" cy="1000575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6"/>
          <p:cNvCxnSpPr/>
          <p:nvPr/>
        </p:nvCxnSpPr>
        <p:spPr>
          <a:xfrm flipH="1">
            <a:off x="9215123" y="5394960"/>
            <a:ext cx="670557" cy="1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6"/>
          <p:cNvCxnSpPr/>
          <p:nvPr/>
        </p:nvCxnSpPr>
        <p:spPr>
          <a:xfrm flipV="1">
            <a:off x="8892539" y="4638364"/>
            <a:ext cx="0" cy="987960"/>
          </a:xfrm>
          <a:prstGeom prst="straightConnector1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6"/>
          <p:cNvCxnSpPr/>
          <p:nvPr/>
        </p:nvCxnSpPr>
        <p:spPr>
          <a:xfrm flipH="1">
            <a:off x="8892539" y="5626323"/>
            <a:ext cx="911861" cy="5004"/>
          </a:xfrm>
          <a:prstGeom prst="straightConnector1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284105" y="4177263"/>
            <a:ext cx="93968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dirty="0" smtClean="0"/>
              <a:t>Signal +</a:t>
            </a:r>
          </a:p>
          <a:p>
            <a:pPr algn="r"/>
            <a:r>
              <a:rPr lang="en-SG" dirty="0"/>
              <a:t>-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284104" y="3515716"/>
            <a:ext cx="95199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dirty="0" smtClean="0"/>
              <a:t>Power +</a:t>
            </a:r>
          </a:p>
          <a:p>
            <a:pPr algn="r"/>
            <a:r>
              <a:rPr lang="en-SG" dirty="0"/>
              <a:t>-</a:t>
            </a:r>
          </a:p>
        </p:txBody>
      </p:sp>
      <p:cxnSp>
        <p:nvCxnSpPr>
          <p:cNvPr id="7" name="Elbow Connector 6"/>
          <p:cNvCxnSpPr/>
          <p:nvPr/>
        </p:nvCxnSpPr>
        <p:spPr>
          <a:xfrm flipH="1">
            <a:off x="6245859" y="3784708"/>
            <a:ext cx="2036237" cy="3031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45859" y="4071514"/>
            <a:ext cx="2705101" cy="264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016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908"/>
    </mc:Choice>
    <mc:Fallback>
      <p:transition spd="slow" advTm="76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97" x="1111250" y="457200"/>
          <p14:tracePt t="1123" x="1155700" y="615950"/>
          <p14:tracePt t="1150" x="1212850" y="647700"/>
          <p14:tracePt t="1176" x="1289050" y="685800"/>
          <p14:tracePt t="1204" x="1536700" y="857250"/>
          <p14:tracePt t="1240" x="1905000" y="1098550"/>
          <p14:tracePt t="1264" x="2012950" y="1270000"/>
          <p14:tracePt t="1278" x="2114550" y="1397000"/>
          <p14:tracePt t="1315" x="2432050" y="1822450"/>
          <p14:tracePt t="1348" x="2444750" y="1885950"/>
          <p14:tracePt t="1380" x="2444750" y="2063750"/>
          <p14:tracePt t="1407" x="2381250" y="2317750"/>
          <p14:tracePt t="1438" x="2241550" y="2755900"/>
          <p14:tracePt t="1469" x="2095500" y="3048000"/>
          <p14:tracePt t="1504" x="1974850" y="3327400"/>
          <p14:tracePt t="1515" x="1955800" y="3365500"/>
          <p14:tracePt t="1600" x="1943100" y="3365500"/>
          <p14:tracePt t="1644" x="1905000" y="3429000"/>
          <p14:tracePt t="1676" x="1898650" y="3441700"/>
          <p14:tracePt t="1710" x="1898650" y="3435350"/>
          <p14:tracePt t="1733" x="1911350" y="3397250"/>
          <p14:tracePt t="1768" x="2006600" y="3295650"/>
          <p14:tracePt t="1801" x="2133600" y="3162300"/>
          <p14:tracePt t="1834" x="2152650" y="3149600"/>
          <p14:tracePt t="1858" x="2171700" y="3130550"/>
          <p14:tracePt t="1892" x="2241550" y="3067050"/>
          <p14:tracePt t="1925" x="2266950" y="3054350"/>
          <p14:tracePt t="1988" x="2336800" y="3060700"/>
          <p14:tracePt t="2018" x="2451100" y="3105150"/>
          <p14:tracePt t="2050" x="2520950" y="3130550"/>
          <p14:tracePt t="2079" x="2565400" y="3168650"/>
          <p14:tracePt t="2110" x="2597150" y="3181350"/>
          <p14:tracePt t="2141" x="2603500" y="3200400"/>
          <p14:tracePt t="2175" x="2635250" y="3219450"/>
          <p14:tracePt t="2204" x="2679700" y="3276600"/>
          <p14:tracePt t="2236" x="2705100" y="3289300"/>
          <p14:tracePt t="2335" x="2692400" y="3321050"/>
          <p14:tracePt t="2377" x="2692400" y="3340100"/>
          <p14:tracePt t="2410" x="2679700" y="3365500"/>
          <p14:tracePt t="2688" x="2705100" y="3409950"/>
          <p14:tracePt t="2711" x="2717800" y="3435350"/>
          <p14:tracePt t="2755" x="2717800" y="3486150"/>
          <p14:tracePt t="2797" x="2692400" y="3549650"/>
          <p14:tracePt t="2818" x="2692400" y="3562350"/>
          <p14:tracePt t="2835" x="2705100" y="3594100"/>
          <p14:tracePt t="2861" x="2705100" y="3651250"/>
          <p14:tracePt t="2895" x="2711450" y="3835400"/>
          <p14:tracePt t="2927" x="2749550" y="4032250"/>
          <p14:tracePt t="2951" x="2755900" y="4089400"/>
          <p14:tracePt t="2985" x="2762250" y="4108450"/>
          <p14:tracePt t="3126" x="2787650" y="4108450"/>
          <p14:tracePt t="3164" x="2863850" y="4006850"/>
          <p14:tracePt t="3188" x="2997200" y="3784600"/>
          <p14:tracePt t="3201" x="3054350" y="3651250"/>
          <p14:tracePt t="3239" x="3213100" y="3282950"/>
          <p14:tracePt t="3274" x="3257550" y="3086100"/>
          <p14:tracePt t="3362" x="3219450" y="3257550"/>
          <p14:tracePt t="3374" x="3168650" y="3346450"/>
          <p14:tracePt t="3397" x="3060700" y="3479800"/>
          <p14:tracePt t="3406" x="3054350" y="3486150"/>
          <p14:tracePt t="3565" x="3067050" y="3479800"/>
          <p14:tracePt t="3691" x="3067050" y="3460750"/>
          <p14:tracePt t="3724" x="3130550" y="3397250"/>
          <p14:tracePt t="3756" x="3098800" y="3314700"/>
          <p14:tracePt t="3788" x="3111500" y="3238500"/>
          <p14:tracePt t="3810" x="3130550" y="3206750"/>
          <p14:tracePt t="3832" x="3143250" y="3200400"/>
          <p14:tracePt t="3865" x="3175000" y="3187700"/>
          <p14:tracePt t="3898" x="3321050" y="3086100"/>
          <p14:tracePt t="3922" x="3492500" y="2959100"/>
          <p14:tracePt t="3957" x="3759200" y="2736850"/>
          <p14:tracePt t="3991" x="4044950" y="2559050"/>
          <p14:tracePt t="4016" x="4152900" y="2495550"/>
          <p14:tracePt t="4052" x="4318000" y="2495550"/>
          <p14:tracePt t="4078" x="4432300" y="2514600"/>
          <p14:tracePt t="4116" x="4451350" y="2514600"/>
          <p14:tracePt t="4164" x="4470400" y="2578100"/>
          <p14:tracePt t="4187" x="4495800" y="2705100"/>
          <p14:tracePt t="4211" x="4514850" y="2863850"/>
          <p14:tracePt t="4234" x="4508500" y="2984500"/>
          <p14:tracePt t="4257" x="4508500" y="3003550"/>
          <p14:tracePt t="4312" x="4495800" y="2921000"/>
          <p14:tracePt t="4344" x="4432300" y="2768600"/>
          <p14:tracePt t="4378" x="4387850" y="2609850"/>
          <p14:tracePt t="4389" x="4387850" y="2590800"/>
          <p14:tracePt t="4422" x="4387850" y="2584450"/>
          <p14:tracePt t="4460" x="4464050" y="2819400"/>
          <p14:tracePt t="4483" x="4610100" y="3181350"/>
          <p14:tracePt t="4515" x="4711700" y="3587750"/>
          <p14:tracePt t="4547" x="4768850" y="3822700"/>
          <p14:tracePt t="4580" x="4794250" y="3949700"/>
          <p14:tracePt t="4614" x="4711700" y="4127500"/>
          <p14:tracePt t="4627" x="4711700" y="4165600"/>
          <p14:tracePt t="4639" x="4705350" y="4197350"/>
          <p14:tracePt t="4672" x="4667250" y="4305300"/>
          <p14:tracePt t="4703" x="4660900" y="4394200"/>
          <p14:tracePt t="4736" x="4641850" y="4470400"/>
          <p14:tracePt t="4771" x="4667250" y="4559300"/>
          <p14:tracePt t="4784" x="4686300" y="4610100"/>
          <p14:tracePt t="4818" x="4749800" y="4686300"/>
          <p14:tracePt t="4830" x="4781550" y="4705350"/>
          <p14:tracePt t="4843" x="4813300" y="4711700"/>
          <p14:tracePt t="4865" x="4851400" y="4730750"/>
          <p14:tracePt t="4891" x="4908550" y="4781550"/>
          <p14:tracePt t="4913" x="4946650" y="4794250"/>
          <p14:tracePt t="4938" x="5060950" y="4876800"/>
          <p14:tracePt t="4958" x="5124450" y="4914900"/>
          <p14:tracePt t="4982" x="5207000" y="4953000"/>
          <p14:tracePt t="5002" x="5283200" y="4978400"/>
          <p14:tracePt t="5013" x="5295900" y="4991100"/>
          <p14:tracePt t="5055" x="5321300" y="4997450"/>
          <p14:tracePt t="5125" x="5334000" y="5003800"/>
          <p14:tracePt t="5161" x="5346700" y="5029200"/>
          <p14:tracePt t="5185" x="5365750" y="5041900"/>
          <p14:tracePt t="5209" x="5365750" y="5048250"/>
          <p14:tracePt t="5234" x="5384800" y="5080000"/>
          <p14:tracePt t="5257" x="5410200" y="5111750"/>
          <p14:tracePt t="5280" x="5441950" y="5130800"/>
          <p14:tracePt t="5315" x="5461000" y="5149850"/>
          <p14:tracePt t="5360" x="5575300" y="5124450"/>
          <p14:tracePt t="5384" x="5854700" y="5003800"/>
          <p14:tracePt t="5393" x="5981700" y="4927600"/>
          <p14:tracePt t="5425" x="6521450" y="4584700"/>
          <p14:tracePt t="5456" x="6610350" y="4508500"/>
          <p14:tracePt t="5489" x="6616700" y="4508500"/>
          <p14:tracePt t="5535" x="6705600" y="4508500"/>
          <p14:tracePt t="5567" x="6858000" y="4508500"/>
          <p14:tracePt t="5601" x="6908800" y="4508500"/>
          <p14:tracePt t="5644" x="6972300" y="4476750"/>
          <p14:tracePt t="5689" x="7175500" y="4121150"/>
          <p14:tracePt t="5708" x="7258050" y="3797300"/>
          <p14:tracePt t="5734" x="7315200" y="3276600"/>
          <p14:tracePt t="5772" x="7150100" y="2705100"/>
          <p14:tracePt t="5798" x="6953250" y="2432050"/>
          <p14:tracePt t="5830" x="6565900" y="2139950"/>
          <p14:tracePt t="5864" x="6159500" y="1924050"/>
          <p14:tracePt t="5875" x="6083300" y="1917700"/>
          <p14:tracePt t="5909" x="5899150" y="1930400"/>
          <p14:tracePt t="5944" x="5772150" y="2000250"/>
          <p14:tracePt t="5956" x="5740400" y="2019300"/>
          <p14:tracePt t="5991" x="5524500" y="2063750"/>
          <p14:tracePt t="6004" x="5435600" y="2095500"/>
          <p14:tracePt t="6017" x="5359400" y="2133600"/>
          <p14:tracePt t="6051" x="5143500" y="2286000"/>
          <p14:tracePt t="6063" x="5073650" y="2343150"/>
          <p14:tracePt t="6084" x="4984750" y="2463800"/>
          <p14:tracePt t="6108" x="4845050" y="2673350"/>
          <p14:tracePt t="6131" x="4768850" y="2921000"/>
          <p14:tracePt t="6156" x="4686300" y="3289300"/>
          <p14:tracePt t="6178" x="4603750" y="3549650"/>
          <p14:tracePt t="6210" x="4603750" y="3848100"/>
          <p14:tracePt t="6222" x="4603750" y="3943350"/>
          <p14:tracePt t="6255" x="4673600" y="4305300"/>
          <p14:tracePt t="6280" x="4819650" y="4654550"/>
          <p14:tracePt t="6312" x="5105400" y="5073650"/>
          <p14:tracePt t="6345" x="5403850" y="5422900"/>
          <p14:tracePt t="6379" x="5486400" y="5467350"/>
          <p14:tracePt t="6425" x="5505450" y="5486400"/>
          <p14:tracePt t="6454" x="5530850" y="5518150"/>
          <p14:tracePt t="6475" x="5556250" y="5537200"/>
          <p14:tracePt t="6486" x="5562600" y="5543550"/>
          <p14:tracePt t="6529" x="5562600" y="5556250"/>
          <p14:tracePt t="6562" x="5594350" y="5575300"/>
          <p14:tracePt t="6592" x="5600700" y="5575300"/>
          <p14:tracePt t="6727" x="5619750" y="5575300"/>
          <p14:tracePt t="6972" x="5594350" y="5562600"/>
          <p14:tracePt t="7018" x="5575300" y="5549900"/>
          <p14:tracePt t="7063" x="5562600" y="5530850"/>
          <p14:tracePt t="7490" x="5549900" y="5530850"/>
          <p14:tracePt t="7535" x="5530850" y="5543550"/>
          <p14:tracePt t="7602" x="5518150" y="5543550"/>
          <p14:tracePt t="7629" x="5499100" y="5543550"/>
          <p14:tracePt t="7675" x="5486400" y="5543550"/>
          <p14:tracePt t="7806" x="5486400" y="5530850"/>
          <p14:tracePt t="7894" x="5473700" y="5530850"/>
          <p14:tracePt t="7939" x="5473700" y="5518150"/>
          <p14:tracePt t="8037" x="5454650" y="5505450"/>
          <p14:tracePt t="8110" x="5473700" y="5505450"/>
          <p14:tracePt t="8142" x="5480050" y="5505450"/>
          <p14:tracePt t="10360" x="4991100" y="5181600"/>
          <p14:tracePt t="10393" x="4940300" y="5073650"/>
          <p14:tracePt t="10427" x="5080000" y="5060950"/>
          <p14:tracePt t="10461" x="5194300" y="5245100"/>
          <p14:tracePt t="10487" x="5251450" y="5340350"/>
          <p14:tracePt t="10525" x="5270500" y="5321300"/>
          <p14:tracePt t="10547" x="5365750" y="5187950"/>
          <p14:tracePt t="10579" x="5530850" y="4933950"/>
          <p14:tracePt t="10611" x="5892800" y="4629150"/>
          <p14:tracePt t="10645" x="6115050" y="4483100"/>
          <p14:tracePt t="10678" x="6324600" y="4324350"/>
          <p14:tracePt t="10702" x="6540500" y="4235450"/>
          <p14:tracePt t="10735" x="7099300" y="4076700"/>
          <p14:tracePt t="10757" x="7397750" y="4051300"/>
          <p14:tracePt t="10789" x="7715250" y="4044950"/>
          <p14:tracePt t="10812" x="7905750" y="4044950"/>
          <p14:tracePt t="10843" x="8064500" y="4057650"/>
          <p14:tracePt t="10875" x="8089900" y="4032250"/>
          <p14:tracePt t="10910" x="8121650" y="4006850"/>
          <p14:tracePt t="10952" x="8159750" y="3994150"/>
          <p14:tracePt t="10984" x="8159750" y="3981450"/>
          <p14:tracePt t="11054" x="8197850" y="3975100"/>
          <p14:tracePt t="11065" x="8204200" y="3962400"/>
          <p14:tracePt t="11208" x="8204200" y="3949700"/>
          <p14:tracePt t="11305" x="8159750" y="3987800"/>
          <p14:tracePt t="11336" x="8013700" y="4083050"/>
          <p14:tracePt t="11359" x="7867650" y="4146550"/>
          <p14:tracePt t="11395" x="7823200" y="4184650"/>
          <p14:tracePt t="11428" x="7791450" y="4184650"/>
          <p14:tracePt t="11455" x="7683500" y="4165600"/>
          <p14:tracePt t="11488" x="7302500" y="4038600"/>
          <p14:tracePt t="11520" x="6991350" y="3968750"/>
          <p14:tracePt t="11554" x="6978650" y="3956050"/>
          <p14:tracePt t="11632" x="7035800" y="3956050"/>
          <p14:tracePt t="11666" x="7531100" y="3956050"/>
          <p14:tracePt t="11691" x="7829550" y="3956050"/>
          <p14:tracePt t="11704" x="7861300" y="3956050"/>
          <p14:tracePt t="11833" x="7861300" y="3962400"/>
          <p14:tracePt t="11879" x="7854950" y="3981450"/>
          <p14:tracePt t="11917" x="7804150" y="4000500"/>
          <p14:tracePt t="11941" x="7753350" y="4032250"/>
          <p14:tracePt t="11969" x="7702550" y="4038600"/>
          <p14:tracePt t="12009" x="7664450" y="4038600"/>
          <p14:tracePt t="12132" x="7664450" y="4006850"/>
          <p14:tracePt t="12159" x="7753350" y="3987800"/>
          <p14:tracePt t="12173" x="7842250" y="3987800"/>
          <p14:tracePt t="12210" x="8102600" y="4019550"/>
          <p14:tracePt t="12226" x="8191500" y="4006850"/>
          <p14:tracePt t="12256" x="8274050" y="3987800"/>
          <p14:tracePt t="12282" x="8286750" y="3975100"/>
          <p14:tracePt t="12335" x="8305800" y="3975100"/>
          <p14:tracePt t="12399" x="8458200" y="4051300"/>
          <p14:tracePt t="12411" x="8559800" y="4089400"/>
          <p14:tracePt t="12428" x="8743950" y="4121150"/>
          <p14:tracePt t="12440" x="8839200" y="4152900"/>
          <p14:tracePt t="12471" x="8940800" y="4159250"/>
          <p14:tracePt t="12622" x="8839200" y="4025900"/>
          <p14:tracePt t="12651" x="8642350" y="3911600"/>
          <p14:tracePt t="12684" x="8483600" y="3822700"/>
          <p14:tracePt t="12716" x="8470900" y="3822700"/>
          <p14:tracePt t="12762" x="8470900" y="3803650"/>
          <p14:tracePt t="12792" x="8470900" y="3778250"/>
          <p14:tracePt t="12824" x="8464550" y="3733800"/>
          <p14:tracePt t="12855" x="8407400" y="3651250"/>
          <p14:tracePt t="12886" x="8267700" y="3613150"/>
          <p14:tracePt t="12917" x="8153400" y="3613150"/>
          <p14:tracePt t="12948" x="8045450" y="3613150"/>
          <p14:tracePt t="12975" x="7981950" y="3657600"/>
          <p14:tracePt t="13011" x="7931150" y="3676650"/>
          <p14:tracePt t="13054" x="7861300" y="3784600"/>
          <p14:tracePt t="13081" x="7829550" y="3898900"/>
          <p14:tracePt t="13102" x="7829550" y="3937000"/>
          <p14:tracePt t="13137" x="7861300" y="4000500"/>
          <p14:tracePt t="13168" x="8001000" y="4051300"/>
          <p14:tracePt t="13181" x="8070850" y="4070350"/>
          <p14:tracePt t="13208" x="8204200" y="4089400"/>
          <p14:tracePt t="13236" x="8509000" y="3962400"/>
          <p14:tracePt t="13251" x="8648700" y="3924300"/>
          <p14:tracePt t="13275" x="8820150" y="3879850"/>
          <p14:tracePt t="13300" x="8915400" y="3854450"/>
          <p14:tracePt t="13333" x="8940800" y="3797300"/>
          <p14:tracePt t="13366" x="9023350" y="3619500"/>
          <p14:tracePt t="13392" x="9086850" y="3346450"/>
          <p14:tracePt t="13407" x="9061450" y="3225800"/>
          <p14:tracePt t="13440" x="8864600" y="2997200"/>
          <p14:tracePt t="13452" x="8820150" y="2984500"/>
          <p14:tracePt t="13486" x="8756650" y="2978150"/>
          <p14:tracePt t="13521" x="8604250" y="3136900"/>
          <p14:tracePt t="13552" x="8464550" y="3340100"/>
          <p14:tracePt t="13585" x="8445500" y="3562350"/>
          <p14:tracePt t="13616" x="8547100" y="3771900"/>
          <p14:tracePt t="13649" x="8782050" y="4076700"/>
          <p14:tracePt t="13673" x="8953500" y="4286250"/>
          <p14:tracePt t="13707" x="9188450" y="4622800"/>
          <p14:tracePt t="13741" x="9315450" y="4749800"/>
          <p14:tracePt t="13775" x="9340850" y="4749800"/>
          <p14:tracePt t="13799" x="9359900" y="4705350"/>
          <p14:tracePt t="13836" x="9372600" y="4610100"/>
          <p14:tracePt t="13860" x="9391650" y="4572000"/>
          <p14:tracePt t="13896" x="9404350" y="4572000"/>
          <p14:tracePt t="13990" x="9283700" y="4521200"/>
          <p14:tracePt t="14018" x="9131300" y="4502150"/>
          <p14:tracePt t="14040" x="9093200" y="4514850"/>
          <p14:tracePt t="14064" x="9004300" y="4572000"/>
          <p14:tracePt t="14087" x="8883650" y="4597400"/>
          <p14:tracePt t="14112" x="8794750" y="4648200"/>
          <p14:tracePt t="14147" x="8655050" y="4768850"/>
          <p14:tracePt t="14172" x="8534400" y="4895850"/>
          <p14:tracePt t="14207" x="8337550" y="5194300"/>
          <p14:tracePt t="14242" x="8299450" y="5403850"/>
          <p14:tracePt t="14266" x="8362950" y="5556250"/>
          <p14:tracePt t="14301" x="8572500" y="5810250"/>
          <p14:tracePt t="14337" x="8915400" y="6026150"/>
          <p14:tracePt t="14361" x="9194800" y="6146800"/>
          <p14:tracePt t="14383" x="9366250" y="6203950"/>
          <p14:tracePt t="14407" x="9499600" y="6273800"/>
          <p14:tracePt t="14440" x="9683750" y="6286500"/>
          <p14:tracePt t="14477" x="9988550" y="6108700"/>
          <p14:tracePt t="14502" x="10121900" y="5867400"/>
          <p14:tracePt t="14541" x="10236200" y="5416550"/>
          <p14:tracePt t="14569" x="10236200" y="5276850"/>
          <p14:tracePt t="14595" x="10236200" y="5238750"/>
          <p14:tracePt t="14629" x="10204450" y="5175250"/>
          <p14:tracePt t="14658" x="10128250" y="5054600"/>
          <p14:tracePt t="14671" x="10071100" y="4978400"/>
          <p14:tracePt t="14705" x="9988550" y="4902200"/>
          <p14:tracePt t="14742" x="9982200" y="4902200"/>
          <p14:tracePt t="14800" x="9944100" y="4883150"/>
          <p14:tracePt t="14836" x="9906000" y="4870450"/>
          <p14:tracePt t="14862" x="9906000" y="4851400"/>
          <p14:tracePt t="16181" x="9988550" y="4819650"/>
          <p14:tracePt t="16194" x="9994900" y="4819650"/>
          <p14:tracePt t="16253" x="9563100" y="4845050"/>
          <p14:tracePt t="16267" x="9124950" y="4959350"/>
          <p14:tracePt t="16288" x="8597900" y="4972050"/>
          <p14:tracePt t="16315" x="8216900" y="4635500"/>
          <p14:tracePt t="16347" x="7562850" y="3505200"/>
          <p14:tracePt t="16369" x="7340600" y="2895600"/>
          <p14:tracePt t="16412" x="7150100" y="2406650"/>
          <p14:tracePt t="16454" x="7010400" y="2222500"/>
          <p14:tracePt t="16497" x="7010400" y="2146300"/>
          <p14:tracePt t="16536" x="6978650" y="2089150"/>
          <p14:tracePt t="16571" x="6896100" y="1981200"/>
          <p14:tracePt t="16604" x="6775450" y="1905000"/>
          <p14:tracePt t="16627" x="6654800" y="1866900"/>
          <p14:tracePt t="16659" x="6629400" y="1866900"/>
          <p14:tracePt t="16691" x="6559550" y="1936750"/>
          <p14:tracePt t="16726" x="6546850" y="1955800"/>
          <p14:tracePt t="16759" x="6527800" y="2019300"/>
          <p14:tracePt t="16780" x="6477000" y="2178050"/>
          <p14:tracePt t="16812" x="6254750" y="2603500"/>
          <p14:tracePt t="16847" x="6134100" y="2940050"/>
          <p14:tracePt t="16860" x="6115050" y="3016250"/>
          <p14:tracePt t="16902" x="6102350" y="3067050"/>
          <p14:tracePt t="16977" x="6064250" y="3041650"/>
          <p14:tracePt t="17002" x="5994400" y="3016250"/>
          <p14:tracePt t="17024" x="5899150" y="2959100"/>
          <p14:tracePt t="17047" x="5772150" y="2882900"/>
          <p14:tracePt t="17082" x="5626100" y="2851150"/>
          <p14:tracePt t="17096" x="5581650" y="2851150"/>
          <p14:tracePt t="17131" x="5397500" y="2889250"/>
          <p14:tracePt t="17143" x="5289550" y="2895600"/>
          <p14:tracePt t="17178" x="4959350" y="2959100"/>
          <p14:tracePt t="17205" x="4819650" y="3105150"/>
          <p14:tracePt t="17245" x="4724400" y="3390900"/>
          <p14:tracePt t="17271" x="4660900" y="3651250"/>
          <p14:tracePt t="17299" x="4559300" y="4013200"/>
          <p14:tracePt t="17335" x="4483100" y="4413250"/>
          <p14:tracePt t="17347" x="4457700" y="4502150"/>
          <p14:tracePt t="17359" x="4438650" y="4597400"/>
          <p14:tracePt t="17394" x="4464050" y="4978400"/>
          <p14:tracePt t="17431" x="4533900" y="5391150"/>
          <p14:tracePt t="17456" x="4616450" y="5619750"/>
          <p14:tracePt t="17490" x="4806950" y="5797550"/>
          <p14:tracePt t="17517" x="4857750" y="5918200"/>
          <p14:tracePt t="17552" x="4914900" y="6000750"/>
          <p14:tracePt t="17585" x="4933950" y="6057900"/>
          <p14:tracePt t="17609" x="4965700" y="6096000"/>
          <p14:tracePt t="17647" x="5054600" y="6165850"/>
          <p14:tracePt t="17675" x="5200650" y="6267450"/>
          <p14:tracePt t="17689" x="5264150" y="6305550"/>
          <p14:tracePt t="17705" x="5302250" y="6337300"/>
          <p14:tracePt t="17742" x="5340350" y="6356350"/>
          <p14:tracePt t="17768" x="5480050" y="6356350"/>
          <p14:tracePt t="17798" x="5892800" y="6267450"/>
          <p14:tracePt t="17822" x="6165850" y="6191250"/>
          <p14:tracePt t="17849" x="6350000" y="6172200"/>
          <p14:tracePt t="17875" x="6451600" y="6159500"/>
          <p14:tracePt t="17913" x="6642100" y="6191250"/>
          <p14:tracePt t="17938" x="6756400" y="6197600"/>
          <p14:tracePt t="17959" x="6775450" y="6197600"/>
          <p14:tracePt t="18039" x="6889750" y="6115050"/>
          <p14:tracePt t="18064" x="6959600" y="6051550"/>
          <p14:tracePt t="18102" x="6997700" y="5918200"/>
          <p14:tracePt t="18129" x="7023100" y="5810250"/>
          <p14:tracePt t="18165" x="7092950" y="5607050"/>
          <p14:tracePt t="18189" x="7137400" y="5454650"/>
          <p14:tracePt t="18212" x="7156450" y="5346700"/>
          <p14:tracePt t="18236" x="7175500" y="5232400"/>
          <p14:tracePt t="18261" x="7200900" y="5156200"/>
          <p14:tracePt t="18283" x="7207250" y="5118100"/>
          <p14:tracePt t="18318" x="7207250" y="5092700"/>
          <p14:tracePt t="18412" x="7219950" y="5067300"/>
          <p14:tracePt t="18446" x="7219950" y="5029200"/>
          <p14:tracePt t="18469" x="7213600" y="4997450"/>
          <p14:tracePt t="18503" x="7194550" y="4940300"/>
          <p14:tracePt t="18537" x="7181850" y="4895850"/>
          <p14:tracePt t="18619" x="7150100" y="4870450"/>
          <p14:tracePt t="18693" x="7118350" y="4838700"/>
          <p14:tracePt t="18707" x="7105650" y="4813300"/>
          <p14:tracePt t="18742" x="7105650" y="4806950"/>
          <p14:tracePt t="18788" x="7073900" y="4737100"/>
          <p14:tracePt t="18823" x="7042150" y="4622800"/>
          <p14:tracePt t="18847" x="7004050" y="4527550"/>
          <p14:tracePt t="18885" x="6972300" y="4432300"/>
          <p14:tracePt t="18917" x="6965950" y="4400550"/>
          <p14:tracePt t="18950" x="6959600" y="4400550"/>
          <p14:tracePt t="19042" x="6946900" y="4394200"/>
          <p14:tracePt t="19068" x="6921500" y="4381500"/>
          <p14:tracePt t="19102" x="6915150" y="4375150"/>
          <p14:tracePt t="19376" x="6915150" y="4356100"/>
          <p14:tracePt t="19492" x="6902450" y="4356100"/>
          <p14:tracePt t="19933" x="6908800" y="4343400"/>
          <p14:tracePt t="20419" x="6953250" y="4343400"/>
          <p14:tracePt t="20562" x="6921500" y="4279900"/>
          <p14:tracePt t="20609" x="6794500" y="4178300"/>
          <p14:tracePt t="20656" x="6648450" y="4229100"/>
          <p14:tracePt t="20657" x="6635750" y="4235450"/>
          <p14:tracePt t="20673" x="6572250" y="4279900"/>
          <p14:tracePt t="20691" x="6508750" y="4318000"/>
          <p14:tracePt t="20711" x="6445250" y="4330700"/>
          <p14:tracePt t="20742" x="6267450" y="4387850"/>
          <p14:tracePt t="20771" x="6096000" y="4483100"/>
          <p14:tracePt t="20802" x="6045200" y="4559300"/>
          <p14:tracePt t="20817" x="6013450" y="4591050"/>
          <p14:tracePt t="20834" x="5988050" y="4635500"/>
          <p14:tracePt t="20850" x="5943600" y="4679950"/>
          <p14:tracePt t="20865" x="5930900" y="4679950"/>
          <p14:tracePt t="20897" x="5873750" y="4597400"/>
          <p14:tracePt t="20911" x="5854700" y="4578350"/>
          <p14:tracePt t="20939" x="5822950" y="4476750"/>
          <p14:tracePt t="20979" x="5816600" y="4419600"/>
          <p14:tracePt t="21006" x="5816600" y="4381500"/>
          <p14:tracePt t="21038" x="5791200" y="4324350"/>
          <p14:tracePt t="21052" x="5772150" y="4279900"/>
          <p14:tracePt t="21079" x="5721350" y="4197350"/>
          <p14:tracePt t="21118" x="5575300" y="4000500"/>
          <p14:tracePt t="21145" x="5492750" y="3930650"/>
          <p14:tracePt t="21158" x="5454650" y="3911600"/>
          <p14:tracePt t="21197" x="5397500" y="3892550"/>
          <p14:tracePt t="21275" x="5276850" y="3962400"/>
          <p14:tracePt t="21304" x="5130800" y="4095750"/>
          <p14:tracePt t="21334" x="5086350" y="4146550"/>
          <p14:tracePt t="21366" x="5073650" y="4165600"/>
          <p14:tracePt t="21382" x="5041900" y="4216400"/>
          <p14:tracePt t="21397" x="4991100" y="4292600"/>
          <p14:tracePt t="21409" x="4959350" y="4343400"/>
          <p14:tracePt t="21448" x="4857750" y="4597400"/>
          <p14:tracePt t="21474" x="4851400" y="4667250"/>
          <p14:tracePt t="21500" x="4845050" y="4692650"/>
          <p14:tracePt t="21803" x="4845050" y="4705350"/>
          <p14:tracePt t="21832" x="4845050" y="4718050"/>
          <p14:tracePt t="21969" x="4845050" y="4737100"/>
          <p14:tracePt t="22146" x="4870450" y="4737100"/>
          <p14:tracePt t="22172" x="4870450" y="4718050"/>
          <p14:tracePt t="22208" x="4883150" y="4705350"/>
          <p14:tracePt t="22223" x="4902200" y="4699000"/>
          <p14:tracePt t="22382" x="4914900" y="4699000"/>
          <p14:tracePt t="22511" x="4914900" y="4660900"/>
          <p14:tracePt t="22532" x="4914900" y="4572000"/>
          <p14:tracePt t="22567" x="4946650" y="4318000"/>
          <p14:tracePt t="22595" x="5003800" y="4064000"/>
          <p14:tracePt t="22635" x="5054600" y="3778250"/>
          <p14:tracePt t="22666" x="5086350" y="3429000"/>
          <p14:tracePt t="22680" x="5118100" y="3308350"/>
          <p14:tracePt t="22710" x="5168900" y="3016250"/>
          <p14:tracePt t="22711" x="5168900" y="2984500"/>
          <p14:tracePt t="22742" x="5226050" y="2787650"/>
          <p14:tracePt t="22756" x="5238750" y="2736850"/>
          <p14:tracePt t="22785" x="5276850" y="2641600"/>
          <p14:tracePt t="22825" x="5321300" y="2584450"/>
          <p14:tracePt t="22853" x="5340350" y="2571750"/>
          <p14:tracePt t="22881" x="5378450" y="2552700"/>
          <p14:tracePt t="22917" x="5568950" y="2514600"/>
          <p14:tracePt t="22940" x="5632450" y="2508250"/>
          <p14:tracePt t="22972" x="5676900" y="2495550"/>
          <p14:tracePt t="23007" x="5746750" y="2444750"/>
          <p14:tracePt t="23018" x="5791200" y="2406650"/>
          <p14:tracePt t="23039" x="5854700" y="2324100"/>
          <p14:tracePt t="23065" x="5949950" y="2216150"/>
          <p14:tracePt t="23096" x="6070600" y="2076450"/>
          <p14:tracePt t="23128" x="6146800" y="1993900"/>
          <p14:tracePt t="23161" x="6184900" y="1962150"/>
          <p14:tracePt t="23195" x="6229350" y="1924050"/>
          <p14:tracePt t="23207" x="6267450" y="1905000"/>
          <p14:tracePt t="23244" x="6407150" y="1822450"/>
          <p14:tracePt t="23271" x="6502400" y="1771650"/>
          <p14:tracePt t="23284" x="6527800" y="1758950"/>
          <p14:tracePt t="23317" x="6534150" y="1758950"/>
          <p14:tracePt t="23701" x="6534150" y="1739900"/>
          <p14:tracePt t="23715" x="6540500" y="1701800"/>
          <p14:tracePt t="23740" x="6642100" y="1555750"/>
          <p14:tracePt t="23767" x="6737350" y="1466850"/>
          <p14:tracePt t="23803" x="7004050" y="1339850"/>
          <p14:tracePt t="23816" x="7067550" y="1327150"/>
          <p14:tracePt t="23839" x="7207250" y="1320800"/>
          <p14:tracePt t="23862" x="7391400" y="1352550"/>
          <p14:tracePt t="23895" x="7537450" y="1397000"/>
          <p14:tracePt t="23930" x="7543800" y="1403350"/>
          <p14:tracePt t="23941" x="7543800" y="1409700"/>
          <p14:tracePt t="23974" x="7562850" y="1441450"/>
          <p14:tracePt t="24009" x="7550150" y="1473200"/>
          <p14:tracePt t="24032" x="7505700" y="1504950"/>
          <p14:tracePt t="24067" x="7315200" y="1498600"/>
          <p14:tracePt t="24082" x="7213600" y="1498600"/>
          <p14:tracePt t="24105" x="7162800" y="1498600"/>
          <p14:tracePt t="24132" x="7137400" y="1524000"/>
          <p14:tracePt t="24178" x="7118350" y="1555750"/>
          <p14:tracePt t="24191" x="7105650" y="1568450"/>
          <p14:tracePt t="24204" x="7086600" y="1593850"/>
          <p14:tracePt t="24239" x="7080250" y="1612900"/>
          <p14:tracePt t="24352" x="7029450" y="1644650"/>
          <p14:tracePt t="24375" x="6896100" y="1682750"/>
          <p14:tracePt t="24411" x="6705600" y="1771650"/>
          <p14:tracePt t="24447" x="6699250" y="1771650"/>
          <p14:tracePt t="24507" x="6686550" y="1771650"/>
          <p14:tracePt t="24555" x="6731000" y="1797050"/>
          <p14:tracePt t="24590" x="7099300" y="1866900"/>
          <p14:tracePt t="24614" x="7258050" y="1866900"/>
          <p14:tracePt t="24651" x="7327900" y="1847850"/>
          <p14:tracePt t="24676" x="7346950" y="1841500"/>
          <p14:tracePt t="24790" x="7321550" y="1797050"/>
          <p14:tracePt t="24814" x="7270750" y="1733550"/>
          <p14:tracePt t="24849" x="7156450" y="1720850"/>
          <p14:tracePt t="24884" x="6883400" y="1860550"/>
          <p14:tracePt t="24907" x="6826250" y="1892300"/>
          <p14:tracePt t="24942" x="6819900" y="1898650"/>
          <p14:tracePt t="25001" x="6832600" y="1917700"/>
          <p14:tracePt t="25036" x="6959600" y="1930400"/>
          <p14:tracePt t="25071" x="7175500" y="1879600"/>
          <p14:tracePt t="25096" x="7258050" y="1828800"/>
          <p14:tracePt t="25119" x="7270750" y="1816100"/>
          <p14:tracePt t="25178" x="7283450" y="1816100"/>
          <p14:tracePt t="25229" x="7226300" y="1847850"/>
          <p14:tracePt t="25255" x="7200900" y="1936750"/>
          <p14:tracePt t="25267" x="7207250" y="1962150"/>
          <p14:tracePt t="25306" x="7264400" y="1981200"/>
          <p14:tracePt t="25330" x="7378700" y="1924050"/>
          <p14:tracePt t="25369" x="7524750" y="1714500"/>
          <p14:tracePt t="25406" x="7562850" y="1606550"/>
          <p14:tracePt t="25426" x="7562850" y="1581150"/>
          <p14:tracePt t="25441" x="7550150" y="1562100"/>
          <p14:tracePt t="25456" x="7531100" y="1562100"/>
          <p14:tracePt t="25481" x="7461250" y="1562100"/>
          <p14:tracePt t="25506" x="7397750" y="1612900"/>
          <p14:tracePt t="25541" x="7366000" y="1651000"/>
          <p14:tracePt t="25579" x="7372350" y="1663700"/>
          <p14:tracePt t="25613" x="7397750" y="1701800"/>
          <p14:tracePt t="25649" x="7416800" y="1720850"/>
          <p14:tracePt t="25706" x="7448550" y="1739900"/>
          <p14:tracePt t="25818" x="7480300" y="1746250"/>
          <p14:tracePt t="25853" x="7512050" y="1771650"/>
          <p14:tracePt t="26057" x="7524750" y="1771650"/>
          <p14:tracePt t="26087" x="7505700" y="1739900"/>
          <p14:tracePt t="26114" x="7499350" y="1733550"/>
          <p14:tracePt t="26154" x="7499350" y="1784350"/>
          <p14:tracePt t="26179" x="7512050" y="1892300"/>
          <p14:tracePt t="26208" x="7543800" y="1962150"/>
          <p14:tracePt t="29651" x="7981950" y="1701800"/>
          <p14:tracePt t="29685" x="8636000" y="1143000"/>
          <p14:tracePt t="29709" x="8972550" y="641350"/>
          <p14:tracePt t="29745" x="9099550" y="311150"/>
          <p14:tracePt t="29771" x="9023350" y="158750"/>
          <p14:tracePt t="29805" x="8712200" y="0"/>
          <p14:tracePt t="29839" x="8623300" y="0"/>
          <p14:tracePt t="29929" x="8693150" y="0"/>
          <p14:tracePt t="29964" x="8966200" y="0"/>
          <p14:tracePt t="29989" x="9086850" y="0"/>
          <p14:tracePt t="30023" x="9207500" y="0"/>
          <p14:tracePt t="30058" x="9290050" y="0"/>
          <p14:tracePt t="30083" x="9290050" y="6350"/>
          <p14:tracePt t="30974" x="9264650" y="38100"/>
          <p14:tracePt t="31069" x="9245600" y="107950"/>
          <p14:tracePt t="31104" x="9182100" y="368300"/>
          <p14:tracePt t="31136" x="9099550" y="501650"/>
          <p14:tracePt t="31167" x="8966200" y="685800"/>
          <p14:tracePt t="31198" x="8858250" y="933450"/>
          <p14:tracePt t="31209" x="8921750" y="1060450"/>
          <p14:tracePt t="31239" x="9207500" y="1574800"/>
          <p14:tracePt t="31261" x="9264650" y="1797050"/>
          <p14:tracePt t="31291" x="9328150" y="2044700"/>
          <p14:tracePt t="31324" x="9359900" y="2165350"/>
          <p14:tracePt t="31347" x="9372600" y="2235200"/>
          <p14:tracePt t="31370" x="9391650" y="2286000"/>
          <p14:tracePt t="31400" x="9404350" y="2317750"/>
          <p14:tracePt t="31439" x="9404350" y="2330450"/>
          <p14:tracePt t="31511" x="9417050" y="2343150"/>
          <p14:tracePt t="31553" x="9417050" y="2374900"/>
          <p14:tracePt t="31585" x="9455150" y="2482850"/>
          <p14:tracePt t="31621" x="9486900" y="2578100"/>
          <p14:tracePt t="31650" x="9486900" y="2597150"/>
          <p14:tracePt t="31682" x="9486900" y="2628900"/>
          <p14:tracePt t="31715" x="9486900" y="2641600"/>
          <p14:tracePt t="31932" x="9486900" y="2679700"/>
          <p14:tracePt t="31962" x="9486900" y="2711450"/>
          <p14:tracePt t="31991" x="9486900" y="2717800"/>
          <p14:tracePt t="32426" x="9474200" y="2717800"/>
          <p14:tracePt t="33034" x="9474200" y="2711450"/>
          <p14:tracePt t="33083" x="9474200" y="2692400"/>
          <p14:tracePt t="33135" x="9461500" y="2679700"/>
          <p14:tracePt t="33165" x="9442450" y="2654300"/>
          <p14:tracePt t="33181" x="9423400" y="2635250"/>
          <p14:tracePt t="33195" x="9398000" y="2603500"/>
          <p14:tracePt t="33209" x="9353550" y="2571750"/>
          <p14:tracePt t="33221" x="9283700" y="2533650"/>
          <p14:tracePt t="33260" x="8940800" y="2393950"/>
          <p14:tracePt t="33283" x="8775700" y="2381250"/>
          <p14:tracePt t="33318" x="8667750" y="2381250"/>
          <p14:tracePt t="33354" x="8636000" y="2393950"/>
          <p14:tracePt t="33387" x="8578850" y="2444750"/>
          <p14:tracePt t="33410" x="8496300" y="2533650"/>
          <p14:tracePt t="33445" x="8445500" y="2584450"/>
          <p14:tracePt t="33739" x="8451850" y="2622550"/>
          <p14:tracePt t="33768" x="8451850" y="2647950"/>
          <p14:tracePt t="33807" x="8451850" y="2717800"/>
          <p14:tracePt t="33834" x="8451850" y="2730500"/>
          <p14:tracePt t="34387" x="8458200" y="2711450"/>
          <p14:tracePt t="34418" x="8483600" y="2686050"/>
          <p14:tracePt t="34446" x="8509000" y="2673350"/>
          <p14:tracePt t="34484" x="8515350" y="2667000"/>
          <p14:tracePt t="34558" x="8515350" y="2590800"/>
          <p14:tracePt t="34586" x="8572500" y="2501900"/>
          <p14:tracePt t="34601" x="8591550" y="2463800"/>
          <p14:tracePt t="34615" x="8591550" y="2451100"/>
          <p14:tracePt t="34653" x="8591550" y="2425700"/>
          <p14:tracePt t="34847" x="8623300" y="2413000"/>
          <p14:tracePt t="34882" x="8642350" y="2413000"/>
          <p14:tracePt t="35352" x="8642350" y="2457450"/>
          <p14:tracePt t="35365" x="8642350" y="2476500"/>
          <p14:tracePt t="35400" x="8642350" y="2495550"/>
          <p14:tracePt t="35437" x="8642350" y="2540000"/>
          <p14:tracePt t="35463" x="8642350" y="2597150"/>
          <p14:tracePt t="35476" x="8642350" y="2616200"/>
          <p14:tracePt t="35570" x="8655050" y="2622550"/>
          <p14:tracePt t="35597" x="8693150" y="2584450"/>
          <p14:tracePt t="35637" x="8743950" y="2527300"/>
          <p14:tracePt t="35662" x="8788400" y="2489200"/>
          <p14:tracePt t="35676" x="8801100" y="2489200"/>
          <p14:tracePt t="35710" x="8807450" y="2489200"/>
          <p14:tracePt t="35801" x="8807450" y="2533650"/>
          <p14:tracePt t="35833" x="8807450" y="2559050"/>
          <p14:tracePt t="36236" x="8826500" y="2590800"/>
          <p14:tracePt t="36273" x="8782050" y="2762250"/>
          <p14:tracePt t="36302" x="8775700" y="2819400"/>
          <p14:tracePt t="36340" x="8775700" y="2832100"/>
          <p14:tracePt t="36474" x="8775700" y="2768600"/>
          <p14:tracePt t="36505" x="8775700" y="2762250"/>
          <p14:tracePt t="36543" x="8782050" y="2762250"/>
          <p14:tracePt t="36581" x="8813800" y="2781300"/>
          <p14:tracePt t="36617" x="8870950" y="2876550"/>
          <p14:tracePt t="36653" x="8877300" y="2901950"/>
          <p14:tracePt t="37503" x="8877300" y="2933700"/>
          <p14:tracePt t="37709" x="8877300" y="2940050"/>
          <p14:tracePt t="37746" x="8890000" y="2984500"/>
          <p14:tracePt t="37771" x="8890000" y="2990850"/>
          <p14:tracePt t="38620" x="8883650" y="3009900"/>
          <p14:tracePt t="38887" x="8883650" y="3016250"/>
          <p14:tracePt t="39038" x="8883650" y="3022600"/>
          <p14:tracePt t="40088" x="8890000" y="3016250"/>
          <p14:tracePt t="40256" x="8915400" y="2997200"/>
          <p14:tracePt t="40279" x="8921750" y="2997200"/>
          <p14:tracePt t="40648" x="8940800" y="2933700"/>
          <p14:tracePt t="40974" x="8978900" y="2927350"/>
          <p14:tracePt t="41009" x="9017000" y="2921000"/>
          <p14:tracePt t="41027" x="9023350" y="2921000"/>
          <p14:tracePt t="41055" x="9029700" y="2921000"/>
          <p14:tracePt t="41887" x="9061450" y="2921000"/>
          <p14:tracePt t="41915" x="9074150" y="2921000"/>
          <p14:tracePt t="41976" x="9074150" y="2927350"/>
          <p14:tracePt t="43194" x="9105900" y="2946400"/>
          <p14:tracePt t="43360" x="9105900" y="2959100"/>
          <p14:tracePt t="43414" x="9137650" y="2978150"/>
          <p14:tracePt t="49120" x="9112250" y="2844800"/>
          <p14:tracePt t="49155" x="9004300" y="2762250"/>
          <p14:tracePt t="49183" x="8896350" y="2698750"/>
          <p14:tracePt t="49194" x="8839200" y="2660650"/>
          <p14:tracePt t="49218" x="8718550" y="2584450"/>
          <p14:tracePt t="49244" x="8680450" y="2571750"/>
          <p14:tracePt t="49291" x="8629650" y="2571750"/>
          <p14:tracePt t="49328" x="8413750" y="2717800"/>
          <p14:tracePt t="49351" x="8204200" y="2851150"/>
          <p14:tracePt t="49388" x="8128000" y="2882900"/>
          <p14:tracePt t="49412" x="8077200" y="2882900"/>
          <p14:tracePt t="49449" x="7937500" y="2838450"/>
          <p14:tracePt t="49484" x="7696200" y="2749550"/>
          <p14:tracePt t="49511" x="7594600" y="2679700"/>
          <p14:tracePt t="49522" x="7581900" y="2616200"/>
          <p14:tracePt t="49557" x="7359650" y="2533650"/>
          <p14:tracePt t="49591" x="6845300" y="2438400"/>
          <p14:tracePt t="49616" x="6400800" y="2400300"/>
          <p14:tracePt t="49650" x="5791200" y="2362200"/>
          <p14:tracePt t="49663" x="5708650" y="2362200"/>
          <p14:tracePt t="49687" x="5600700" y="2393950"/>
          <p14:tracePt t="49698" x="5568950" y="2393950"/>
          <p14:tracePt t="49713" x="5524500" y="2413000"/>
          <p14:tracePt t="49748" x="5429250" y="2444750"/>
          <p14:tracePt t="49770" x="5327650" y="2451100"/>
          <p14:tracePt t="49806" x="5003800" y="2368550"/>
          <p14:tracePt t="49841" x="4762500" y="2260600"/>
          <p14:tracePt t="50091" x="4686300" y="2279650"/>
          <p14:tracePt t="50120" x="4603750" y="2343150"/>
          <p14:tracePt t="50157" x="4597400" y="2355850"/>
          <p14:tracePt t="50275" x="4603750" y="2330450"/>
          <p14:tracePt t="50302" x="4597400" y="2317750"/>
          <p14:tracePt t="50432" x="4679950" y="2317750"/>
          <p14:tracePt t="50445" x="4787900" y="2317750"/>
          <p14:tracePt t="50480" x="5314950" y="2425700"/>
          <p14:tracePt t="50506" x="5467350" y="2432050"/>
          <p14:tracePt t="50541" x="5499100" y="2419350"/>
          <p14:tracePt t="50650" x="5486400" y="2393950"/>
          <p14:tracePt t="50679" x="5410200" y="2355850"/>
          <p14:tracePt t="50714" x="5295900" y="2343150"/>
          <p14:tracePt t="50741" x="5276850" y="2343150"/>
          <p14:tracePt t="50812" x="5257800" y="2349500"/>
          <p14:tracePt t="50866" x="5257800" y="2355850"/>
          <p14:tracePt t="50906" x="5251450" y="2355850"/>
          <p14:tracePt t="50982" x="5200650" y="2362200"/>
          <p14:tracePt t="51008" x="5130800" y="2362200"/>
          <p14:tracePt t="51021" x="5111750" y="2355850"/>
          <p14:tracePt t="51055" x="5105400" y="2343150"/>
          <p14:tracePt t="51088" x="5092700" y="2343150"/>
          <p14:tracePt t="51253" x="5067300" y="2343150"/>
          <p14:tracePt t="51296" x="4927600" y="2419350"/>
          <p14:tracePt t="51322" x="4902200" y="2432050"/>
          <p14:tracePt t="51342" x="4902200" y="2438400"/>
          <p14:tracePt t="51403" x="4864100" y="2438400"/>
          <p14:tracePt t="51445" x="4845050" y="2419350"/>
          <p14:tracePt t="51566" x="4832350" y="2425700"/>
          <p14:tracePt t="51607" x="4826000" y="2425700"/>
          <p14:tracePt t="51653" x="4864100" y="2438400"/>
          <p14:tracePt t="51697" x="4902200" y="2406650"/>
          <p14:tracePt t="51718" x="4921250" y="2381250"/>
          <p14:tracePt t="51748" x="4933950" y="2349500"/>
          <p14:tracePt t="51776" x="4940300" y="2324100"/>
          <p14:tracePt t="51867" x="4959350" y="2311400"/>
          <p14:tracePt t="51961" x="4972050" y="2292350"/>
          <p14:tracePt t="51990" x="4972050" y="2273300"/>
          <p14:tracePt t="52030" x="4978400" y="2235200"/>
          <p14:tracePt t="52070" x="4978400" y="2216150"/>
          <p14:tracePt t="52103" x="5016500" y="2209800"/>
          <p14:tracePt t="52134" x="5073650" y="2171700"/>
          <p14:tracePt t="52165" x="5130800" y="2165350"/>
          <p14:tracePt t="52195" x="5187950" y="2165350"/>
          <p14:tracePt t="52218" x="5226050" y="2165350"/>
          <p14:tracePt t="52289" x="5314950" y="2165350"/>
          <p14:tracePt t="52319" x="5562600" y="2235200"/>
          <p14:tracePt t="52349" x="5835650" y="2317750"/>
          <p14:tracePt t="52388" x="5937250" y="2305050"/>
          <p14:tracePt t="52450" x="6102350" y="2305050"/>
          <p14:tracePt t="52493" x="6438900" y="2305050"/>
          <p14:tracePt t="52515" x="6457950" y="2305050"/>
          <p14:tracePt t="52633" x="6470650" y="2305050"/>
          <p14:tracePt t="52727" x="6496050" y="2305050"/>
          <p14:tracePt t="52758" x="6851650" y="2305050"/>
          <p14:tracePt t="52781" x="7200900" y="2279650"/>
          <p14:tracePt t="52792" x="7334250" y="2279650"/>
          <p14:tracePt t="52802" x="7404100" y="2273300"/>
          <p14:tracePt t="52841" x="7454900" y="2260600"/>
          <p14:tracePt t="52903" x="7454900" y="2247900"/>
          <p14:tracePt t="52929" x="7454900" y="2216150"/>
          <p14:tracePt t="52950" x="7448550" y="2171700"/>
          <p14:tracePt t="52982" x="7277100" y="2051050"/>
          <p14:tracePt t="53016" x="6819900" y="1797050"/>
          <p14:tracePt t="53038" x="6324600" y="1644650"/>
          <p14:tracePt t="53071" x="5829300" y="1536700"/>
          <p14:tracePt t="53106" x="5568950" y="1549400"/>
          <p14:tracePt t="53140" x="5499100" y="1562100"/>
          <p14:tracePt t="53165" x="5492750" y="1581150"/>
          <p14:tracePt t="53201" x="5410200" y="1593850"/>
          <p14:tracePt t="53227" x="5365750" y="1631950"/>
          <p14:tracePt t="53265" x="5353050" y="1841500"/>
          <p14:tracePt t="53290" x="5549900" y="2108200"/>
          <p14:tracePt t="53324" x="5918200" y="2374900"/>
          <p14:tracePt t="53357" x="6807200" y="2578100"/>
          <p14:tracePt t="53370" x="7156450" y="2628900"/>
          <p14:tracePt t="53381" x="7461250" y="2641600"/>
          <p14:tracePt t="53415" x="7931150" y="2603500"/>
          <p14:tracePt t="53449" x="8045450" y="2520950"/>
          <p14:tracePt t="53484" x="8216900" y="2387600"/>
          <p14:tracePt t="53508" x="8375650" y="2279650"/>
          <p14:tracePt t="53543" x="8566150" y="2025650"/>
          <p14:tracePt t="53577" x="8597900" y="1962150"/>
          <p14:tracePt t="53602" x="8597900" y="1924050"/>
          <p14:tracePt t="53625" x="8591550" y="1892300"/>
          <p14:tracePt t="53636" x="8547100" y="1873250"/>
          <p14:tracePt t="53669" x="8083550" y="1835150"/>
          <p14:tracePt t="53694" x="7664450" y="1854200"/>
          <p14:tracePt t="53718" x="7251700" y="1987550"/>
          <p14:tracePt t="53742" x="6877050" y="2216150"/>
          <p14:tracePt t="53776" x="6553200" y="2622550"/>
          <p14:tracePt t="53810" x="6210300" y="3346450"/>
          <p14:tracePt t="53836" x="6019800" y="3829050"/>
          <p14:tracePt t="53874" x="5886450" y="4076700"/>
          <p14:tracePt t="53921" x="5937250" y="3956050"/>
          <p14:tracePt t="53947" x="5962650" y="3759200"/>
          <p14:tracePt t="53982" x="5975350" y="3505200"/>
          <p14:tracePt t="54007" x="5975350" y="3409950"/>
          <p14:tracePt t="54051" x="5892800" y="3289300"/>
          <p14:tracePt t="54094" x="5734050" y="3213100"/>
          <p14:tracePt t="54109" x="5607050" y="3194050"/>
          <p14:tracePt t="54134" x="5327650" y="3200400"/>
          <p14:tracePt t="54169" x="4953000" y="3282950"/>
          <p14:tracePt t="54203" x="4718050" y="3454400"/>
          <p14:tracePt t="54218" x="4654550" y="3562350"/>
          <p14:tracePt t="54241" x="4572000" y="3721100"/>
          <p14:tracePt t="54275" x="4527550" y="4235450"/>
          <p14:tracePt t="54308" x="4565650" y="5060950"/>
          <p14:tracePt t="54342" x="4832350" y="6146800"/>
          <p14:tracePt t="54369" x="5302250" y="6737350"/>
          <p14:tracePt t="54404" x="6381750" y="6832600"/>
          <p14:tracePt t="54430" x="7004050" y="6508750"/>
          <p14:tracePt t="54453" x="7346950" y="6191250"/>
          <p14:tracePt t="54476" x="7702550" y="5784850"/>
          <p14:tracePt t="54516" x="7962900" y="5099050"/>
          <p14:tracePt t="54541" x="7988300" y="4629150"/>
          <p14:tracePt t="54575" x="7499350" y="3346450"/>
          <p14:tracePt t="54601" x="6356350" y="1962150"/>
          <p14:tracePt t="54637" x="4229100" y="660400"/>
          <p14:tracePt t="54663" x="3594100" y="698500"/>
          <p14:tracePt t="54697" x="2978150" y="1193800"/>
          <p14:tracePt t="54734" x="2247900" y="2146300"/>
          <p14:tracePt t="54760" x="2095500" y="2787650"/>
          <p14:tracePt t="54797" x="2413000" y="3790950"/>
          <p14:tracePt t="54821" x="2692400" y="4203700"/>
          <p14:tracePt t="54858" x="3035300" y="4375150"/>
          <p14:tracePt t="54883" x="3397250" y="4387850"/>
          <p14:tracePt t="54918" x="3949700" y="4241800"/>
          <p14:tracePt t="54944" x="4114800" y="4076700"/>
          <p14:tracePt t="54979" x="4292600" y="3949700"/>
          <p14:tracePt t="55014" x="4425950" y="3860800"/>
          <p14:tracePt t="55038" x="4438650" y="3860800"/>
          <p14:tracePt t="55072" x="4438650" y="3848100"/>
          <p14:tracePt t="55109" x="4565650" y="3771900"/>
          <p14:tracePt t="55135" x="4679950" y="3670300"/>
          <p14:tracePt t="55170" x="4730750" y="3498850"/>
          <p14:tracePt t="55196" x="4673600" y="3384550"/>
          <p14:tracePt t="55234" x="4660900" y="3346450"/>
          <p14:tracePt t="55280" x="4622800" y="3587750"/>
          <p14:tracePt t="55305" x="4622800" y="3917950"/>
          <p14:tracePt t="55340" x="4737100" y="4559300"/>
          <p14:tracePt t="55365" x="5003800" y="4933950"/>
          <p14:tracePt t="55401" x="5492750" y="5137150"/>
          <p14:tracePt t="55437" x="5962650" y="4984750"/>
          <p14:tracePt t="55462" x="6051550" y="4857750"/>
          <p14:tracePt t="55477" x="6051550" y="4781550"/>
          <p14:tracePt t="55513" x="6108700" y="4521200"/>
          <p14:tracePt t="55539" x="6083300" y="4216400"/>
          <p14:tracePt t="55575" x="5784850" y="3695700"/>
          <p14:tracePt t="55602" x="5562600" y="3454400"/>
          <p14:tracePt t="55640" x="5295900" y="3308350"/>
          <p14:tracePt t="55665" x="5200650" y="3302000"/>
          <p14:tracePt t="55701" x="5187950" y="3302000"/>
          <p14:tracePt t="55715" x="5162550" y="3340100"/>
          <p14:tracePt t="55741" x="5105400" y="3416300"/>
          <p14:tracePt t="55778" x="5054600" y="3530600"/>
          <p14:tracePt t="55790" x="5054600" y="3536950"/>
          <p14:tracePt t="55828" x="5035550" y="3549650"/>
          <p14:tracePt t="55852" x="4876800" y="3448050"/>
          <p14:tracePt t="55890" x="3829050" y="3117850"/>
          <p14:tracePt t="55903" x="3359150" y="2952750"/>
          <p14:tracePt t="55938" x="3143250" y="2914650"/>
          <p14:tracePt t="57495" x="3194050" y="2914650"/>
          <p14:tracePt t="57537" x="3308350" y="2914650"/>
          <p14:tracePt t="57580" x="3594100" y="2990850"/>
          <p14:tracePt t="57622" x="3746500" y="3035300"/>
          <p14:tracePt t="57665" x="3930650" y="3048000"/>
          <p14:tracePt t="57710" x="3968750" y="3048000"/>
          <p14:tracePt t="57750" x="4152900" y="3092450"/>
          <p14:tracePt t="57772" x="4349750" y="3136900"/>
          <p14:tracePt t="57797" x="4425950" y="3175000"/>
          <p14:tracePt t="57822" x="4457700" y="3213100"/>
          <p14:tracePt t="57854" x="4578350" y="3295650"/>
          <p14:tracePt t="57886" x="4737100" y="3403600"/>
          <p14:tracePt t="57917" x="4787900" y="3467100"/>
          <p14:tracePt t="57949" x="4864100" y="3619500"/>
          <p14:tracePt t="57981" x="4965700" y="3778250"/>
          <p14:tracePt t="58013" x="5029200" y="3879850"/>
          <p14:tracePt t="58045" x="5054600" y="3911600"/>
          <p14:tracePt t="58165" x="5080000" y="3937000"/>
          <p14:tracePt t="58208" x="5175250" y="4019550"/>
          <p14:tracePt t="58232" x="5251450" y="4083050"/>
          <p14:tracePt t="58277" x="5416550" y="4191000"/>
          <p14:tracePt t="58307" x="5467350" y="4235450"/>
          <p14:tracePt t="58338" x="5467350" y="4254500"/>
          <p14:tracePt t="58368" x="5492750" y="4292600"/>
          <p14:tracePt t="58398" x="5549900" y="4362450"/>
          <p14:tracePt t="58430" x="5651500" y="4438650"/>
          <p14:tracePt t="58462" x="5695950" y="4470400"/>
          <p14:tracePt t="58509" x="5765800" y="4508500"/>
          <p14:tracePt t="58541" x="5803900" y="4527550"/>
          <p14:tracePt t="58874" x="5803900" y="4521200"/>
          <p14:tracePt t="59024" x="5803900" y="4508500"/>
          <p14:tracePt t="59077" x="5816600" y="4514850"/>
          <p14:tracePt t="59164" x="5848350" y="4508500"/>
          <p14:tracePt t="59198" x="5867400" y="4502150"/>
          <p14:tracePt t="59209" x="5867400" y="4489450"/>
          <p14:tracePt t="59245" x="5867400" y="4476750"/>
          <p14:tracePt t="59376" x="5867400" y="4502150"/>
          <p14:tracePt t="59437" x="5854700" y="4502150"/>
          <p14:tracePt t="59486" x="5854700" y="4489450"/>
          <p14:tracePt t="59572" x="5873750" y="4489450"/>
          <p14:tracePt t="59602" x="5880100" y="4489450"/>
          <p14:tracePt t="59634" x="5949950" y="4495800"/>
          <p14:tracePt t="59667" x="6140450" y="4591050"/>
          <p14:tracePt t="59698" x="6356350" y="4705350"/>
          <p14:tracePt t="59713" x="6426200" y="4743450"/>
          <p14:tracePt t="59743" x="6483350" y="4781550"/>
          <p14:tracePt t="59796" x="6527800" y="4787900"/>
          <p14:tracePt t="59836" x="6534150" y="4787900"/>
          <p14:tracePt t="60170" x="6565900" y="4781550"/>
          <p14:tracePt t="60203" x="6591300" y="4762500"/>
          <p14:tracePt t="60215" x="6610350" y="4756150"/>
          <p14:tracePt t="60249" x="6680200" y="4737100"/>
          <p14:tracePt t="60260" x="6699250" y="4724400"/>
          <p14:tracePt t="60295" x="6711950" y="4718050"/>
          <p14:tracePt t="60333" x="6718300" y="4718050"/>
          <p14:tracePt t="60400" x="6800850" y="4711700"/>
          <p14:tracePt t="60429" x="6826250" y="4705350"/>
          <p14:tracePt t="60954" x="6845300" y="4673600"/>
          <p14:tracePt t="61012" x="6877050" y="4641850"/>
          <p14:tracePt t="61047" x="7023100" y="4597400"/>
          <p14:tracePt t="61071" x="7112000" y="4591050"/>
          <p14:tracePt t="61097" x="7239000" y="4578350"/>
          <p14:tracePt t="61120" x="7448550" y="4578350"/>
          <p14:tracePt t="61156" x="7702550" y="4578350"/>
          <p14:tracePt t="61180" x="7715250" y="4578350"/>
          <p14:tracePt t="61360" x="7772400" y="4578350"/>
          <p14:tracePt t="61408" x="7867650" y="4603750"/>
          <p14:tracePt t="61449" x="7893050" y="4603750"/>
          <p14:tracePt t="61493" x="7912100" y="4603750"/>
          <p14:tracePt t="61559" x="7912100" y="4616450"/>
          <p14:tracePt t="61720" x="7924800" y="4616450"/>
          <p14:tracePt t="61747" x="7994650" y="4616450"/>
          <p14:tracePt t="61784" x="8267700" y="4578350"/>
          <p14:tracePt t="61811" x="8382000" y="4546600"/>
          <p14:tracePt t="61821" x="8394700" y="4546600"/>
          <p14:tracePt t="61917" x="8521700" y="4464050"/>
          <p14:tracePt t="61950" x="8705850" y="4438650"/>
          <p14:tracePt t="61986" x="8997950" y="4514850"/>
          <p14:tracePt t="61998" x="9169400" y="4597400"/>
          <p14:tracePt t="62009" x="9283700" y="4635500"/>
          <p14:tracePt t="62041" x="9556750" y="4692650"/>
          <p14:tracePt t="62073" x="9645650" y="4718050"/>
          <p14:tracePt t="62108" x="9645650" y="4730750"/>
          <p14:tracePt t="62218" x="9645650" y="4749800"/>
          <p14:tracePt t="62337" x="9645650" y="4762500"/>
          <p14:tracePt t="62372" x="9632950" y="4775200"/>
          <p14:tracePt t="62574" x="9620250" y="4775200"/>
          <p14:tracePt t="62621" x="9582150" y="4768850"/>
          <p14:tracePt t="62656" x="9480550" y="4699000"/>
          <p14:tracePt t="62682" x="9398000" y="4686300"/>
          <p14:tracePt t="62716" x="9385300" y="4686300"/>
          <p14:tracePt t="62744" x="9321800" y="4705350"/>
          <p14:tracePt t="62765" x="9232900" y="4762500"/>
          <p14:tracePt t="62801" x="9099550" y="4826000"/>
          <p14:tracePt t="62965" x="9099550" y="4819650"/>
          <p14:tracePt t="63000" x="9099550" y="4800600"/>
          <p14:tracePt t="63588" x="8959850" y="4940300"/>
          <p14:tracePt t="63625" x="8724900" y="5086350"/>
          <p14:tracePt t="63652" x="8597900" y="5168900"/>
          <p14:tracePt t="63666" x="8553450" y="5194300"/>
          <p14:tracePt t="63706" x="8521700" y="5226050"/>
          <p14:tracePt t="63719" x="8521700" y="5264150"/>
          <p14:tracePt t="63783" x="8426450" y="5264150"/>
          <p14:tracePt t="63810" x="8255000" y="5245100"/>
          <p14:tracePt t="63838" x="8121650" y="5207000"/>
          <p14:tracePt t="63877" x="7981950" y="5162550"/>
          <p14:tracePt t="63904" x="7975600" y="5162550"/>
          <p14:tracePt t="63964" x="7893050" y="5118100"/>
          <p14:tracePt t="64000" x="7404100" y="5003800"/>
          <p14:tracePt t="64026" x="7162800" y="4876800"/>
          <p14:tracePt t="64061" x="7048500" y="4641850"/>
          <p14:tracePt t="64088" x="6972300" y="4470400"/>
          <p14:tracePt t="64111" x="6902450" y="4375150"/>
          <p14:tracePt t="64138" x="6877050" y="4324350"/>
          <p14:tracePt t="64264" x="6838950" y="4292600"/>
          <p14:tracePt t="64278" x="6794500" y="4267200"/>
          <p14:tracePt t="64315" x="6686550" y="4159250"/>
          <p14:tracePt t="64342" x="6629400" y="4108450"/>
          <p14:tracePt t="64369" x="6451600" y="3949700"/>
          <p14:tracePt t="64407" x="6197600" y="3746500"/>
          <p14:tracePt t="64433" x="5962650" y="3594100"/>
          <p14:tracePt t="64472" x="5765800" y="3371850"/>
          <p14:tracePt t="64497" x="5657850" y="3333750"/>
          <p14:tracePt t="64530" x="5537200" y="3302000"/>
          <p14:tracePt t="64563" x="5422900" y="3340100"/>
          <p14:tracePt t="64589" x="5308600" y="3365500"/>
          <p14:tracePt t="64603" x="5194300" y="3397250"/>
          <p14:tracePt t="64637" x="4845050" y="3467100"/>
          <p14:tracePt t="64672" x="4673600" y="3562350"/>
          <p14:tracePt t="64696" x="4584700" y="3632200"/>
          <p14:tracePt t="64719" x="4445000" y="3733800"/>
          <p14:tracePt t="64744" x="4254500" y="3911600"/>
          <p14:tracePt t="64767" x="4152900" y="4064000"/>
          <p14:tracePt t="64789" x="4102100" y="4273550"/>
          <p14:tracePt t="64825" x="4121150" y="4603750"/>
          <p14:tracePt t="64838" x="4121150" y="4737100"/>
          <p14:tracePt t="64861" x="4127500" y="5016500"/>
          <p14:tracePt t="64885" x="4127500" y="5295900"/>
          <p14:tracePt t="64920" x="4254500" y="5702300"/>
          <p14:tracePt t="64955" x="4438650" y="6026150"/>
          <p14:tracePt t="64980" x="4591050" y="6184900"/>
          <p14:tracePt t="65014" x="4914900" y="6350000"/>
          <p14:tracePt t="65039" x="5238750" y="6489700"/>
          <p14:tracePt t="65074" x="5727700" y="6597650"/>
          <p14:tracePt t="65111" x="5988050" y="6572250"/>
          <p14:tracePt t="65138" x="6134100" y="6457950"/>
          <p14:tracePt t="65167" x="6280150" y="6261100"/>
          <p14:tracePt t="65197" x="6426200" y="5975350"/>
          <p14:tracePt t="65227" x="6534150" y="5645150"/>
          <p14:tracePt t="65258" x="6623050" y="5264150"/>
          <p14:tracePt t="65301" x="6623050" y="5080000"/>
          <p14:tracePt t="65362" x="6654800" y="5149850"/>
          <p14:tracePt t="65406" x="6762750" y="5238750"/>
          <p14:tracePt t="65450" x="6794500" y="5149850"/>
          <p14:tracePt t="65487" x="7315200" y="4667250"/>
          <p14:tracePt t="65521" x="8039100" y="4025900"/>
          <p14:tracePt t="65533" x="8134350" y="3930650"/>
          <p14:tracePt t="65559" x="8216900" y="3860800"/>
          <p14:tracePt t="65594" x="8242300" y="3860800"/>
          <p14:tracePt t="65619" x="8305800" y="3911600"/>
          <p14:tracePt t="65657" x="8343900" y="3943350"/>
          <p14:tracePt t="65681" x="8382000" y="4006850"/>
          <p14:tracePt t="65703" x="8401050" y="4019550"/>
          <p14:tracePt t="65718" x="8407400" y="4044950"/>
          <p14:tracePt t="65775" x="8432800" y="4025900"/>
          <p14:tracePt t="65811" x="8489950" y="3975100"/>
          <p14:tracePt t="65836" x="8515350" y="3937000"/>
          <p14:tracePt t="65876" x="8521700" y="3911600"/>
          <p14:tracePt t="65914" x="8521700" y="3879850"/>
          <p14:tracePt t="65947" x="8407400" y="3784600"/>
          <p14:tracePt t="65980" x="8013700" y="3651250"/>
          <p14:tracePt t="66011" x="7620000" y="3594100"/>
          <p14:tracePt t="66042" x="7531100" y="3594100"/>
          <p14:tracePt t="66126" x="7569200" y="3651250"/>
          <p14:tracePt t="66149" x="7747000" y="3670300"/>
          <p14:tracePt t="66183" x="7899400" y="3670300"/>
          <p14:tracePt t="66214" x="7905750" y="3670300"/>
          <p14:tracePt t="66285" x="7905750" y="3689350"/>
          <p14:tracePt t="66328" x="7880350" y="3727450"/>
          <p14:tracePt t="66356" x="7861300" y="3765550"/>
          <p14:tracePt t="66378" x="7848600" y="3797300"/>
          <p14:tracePt t="66418" x="7797800" y="3848100"/>
          <p14:tracePt t="66447" x="7772400" y="3949700"/>
          <p14:tracePt t="66483" x="7772400" y="4140200"/>
          <p14:tracePt t="66516" x="7835900" y="4241800"/>
          <p14:tracePt t="66539" x="7931150" y="4292600"/>
          <p14:tracePt t="66570" x="8140700" y="4368800"/>
          <p14:tracePt t="66604" x="8375650" y="4457700"/>
          <p14:tracePt t="66635" x="8445500" y="4483100"/>
          <p14:tracePt t="66714" x="8540750" y="4495800"/>
          <p14:tracePt t="66755" x="8604250" y="4521200"/>
          <p14:tracePt t="66800" x="8604250" y="4533900"/>
          <p14:tracePt t="66902" x="8509000" y="4527550"/>
          <p14:tracePt t="66947" x="8483600" y="4559300"/>
          <p14:tracePt t="66968" x="8483600" y="4565650"/>
          <p14:tracePt t="67014" x="8318500" y="4597400"/>
          <p14:tracePt t="67035" x="8235950" y="4635500"/>
          <p14:tracePt t="67052" x="8235950" y="46418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2-Wire</a:t>
            </a:r>
            <a:br>
              <a:rPr lang="en-SG" dirty="0" smtClean="0"/>
            </a:br>
            <a:r>
              <a:rPr lang="en-SG" dirty="0" smtClean="0"/>
              <a:t>Transducer </a:t>
            </a:r>
            <a:br>
              <a:rPr lang="en-SG" dirty="0" smtClean="0"/>
            </a:br>
            <a:r>
              <a:rPr lang="en-SG" dirty="0" smtClean="0"/>
              <a:t>Instrument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0800" y="792480"/>
            <a:ext cx="7315200" cy="2733548"/>
          </a:xfrm>
        </p:spPr>
        <p:txBody>
          <a:bodyPr/>
          <a:lstStyle/>
          <a:p>
            <a:r>
              <a:rPr lang="en-SG" dirty="0" smtClean="0"/>
              <a:t>Most low powered transmitters are 4-20mA, loop-powered type</a:t>
            </a:r>
          </a:p>
          <a:p>
            <a:r>
              <a:rPr lang="en-SG" dirty="0" smtClean="0"/>
              <a:t>Such as: Pressure, Temperature, Ultrasonic level Transmitter</a:t>
            </a:r>
          </a:p>
          <a:p>
            <a:r>
              <a:rPr lang="en-SG" dirty="0" smtClean="0"/>
              <a:t>Loop-powered transmitter is referred to as 2-Wire transmitter</a:t>
            </a:r>
          </a:p>
          <a:p>
            <a:r>
              <a:rPr lang="en-SG" dirty="0" smtClean="0"/>
              <a:t>The power is supplied by external source which carries the signal current to controller as a close loop</a:t>
            </a:r>
          </a:p>
          <a:p>
            <a:endParaRPr lang="en-SG" dirty="0" smtClean="0"/>
          </a:p>
          <a:p>
            <a:endParaRPr lang="en-SG" dirty="0"/>
          </a:p>
        </p:txBody>
      </p:sp>
      <p:grpSp>
        <p:nvGrpSpPr>
          <p:cNvPr id="6" name="Group 5"/>
          <p:cNvGrpSpPr/>
          <p:nvPr/>
        </p:nvGrpSpPr>
        <p:grpSpPr>
          <a:xfrm>
            <a:off x="4325646" y="2810510"/>
            <a:ext cx="6775450" cy="3390900"/>
            <a:chOff x="4410710" y="2810510"/>
            <a:chExt cx="6775450" cy="33909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10710" y="2810510"/>
              <a:ext cx="3086100" cy="33909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849448" y="2810510"/>
              <a:ext cx="1584960" cy="8534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 smtClean="0"/>
                <a:t>Power Supply</a:t>
              </a:r>
            </a:p>
            <a:p>
              <a:pPr algn="ctr"/>
              <a:r>
                <a:rPr lang="en-SG" dirty="0" smtClean="0"/>
                <a:t>+           -</a:t>
              </a:r>
              <a:endParaRPr lang="en-SG" dirty="0"/>
            </a:p>
          </p:txBody>
        </p:sp>
        <p:cxnSp>
          <p:nvCxnSpPr>
            <p:cNvPr id="7" name="Elbow Connector 6"/>
            <p:cNvCxnSpPr/>
            <p:nvPr/>
          </p:nvCxnSpPr>
          <p:spPr>
            <a:xfrm rot="10800000" flipV="1">
              <a:off x="6116320" y="3526028"/>
              <a:ext cx="2184400" cy="1198372"/>
            </a:xfrm>
            <a:prstGeom prst="bentConnector3">
              <a:avLst>
                <a:gd name="adj1" fmla="val -698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/>
            <p:nvPr/>
          </p:nvCxnSpPr>
          <p:spPr>
            <a:xfrm rot="5400000">
              <a:off x="5833428" y="4915853"/>
              <a:ext cx="474345" cy="91440"/>
            </a:xfrm>
            <a:prstGeom prst="bentConnector3">
              <a:avLst>
                <a:gd name="adj1" fmla="val 736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780475" y="5494187"/>
              <a:ext cx="641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 smtClean="0"/>
                <a:t>+   -</a:t>
              </a:r>
              <a:endParaRPr lang="en-SG" sz="2400" b="1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434408" y="4066286"/>
              <a:ext cx="1351280" cy="15948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b="1" dirty="0" smtClean="0"/>
                <a:t>PLC</a:t>
              </a:r>
            </a:p>
            <a:p>
              <a:pPr algn="ctr"/>
              <a:endParaRPr lang="en-SG" dirty="0"/>
            </a:p>
            <a:p>
              <a:pPr algn="ctr"/>
              <a:r>
                <a:rPr lang="en-SG" dirty="0" smtClean="0"/>
                <a:t>IN+</a:t>
              </a:r>
            </a:p>
            <a:p>
              <a:pPr algn="ctr"/>
              <a:r>
                <a:rPr lang="en-SG" dirty="0" smtClean="0"/>
                <a:t>IN-</a:t>
              </a:r>
              <a:endParaRPr lang="en-SG" dirty="0"/>
            </a:p>
          </p:txBody>
        </p:sp>
        <p:cxnSp>
          <p:nvCxnSpPr>
            <p:cNvPr id="23" name="Elbow Connector 22"/>
            <p:cNvCxnSpPr/>
            <p:nvPr/>
          </p:nvCxnSpPr>
          <p:spPr>
            <a:xfrm flipV="1">
              <a:off x="6283764" y="4961573"/>
              <a:ext cx="3571436" cy="341947"/>
            </a:xfrm>
            <a:prstGeom prst="bentConnector3">
              <a:avLst>
                <a:gd name="adj1" fmla="val 216"/>
              </a:avLst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971280" y="3526028"/>
              <a:ext cx="10160" cy="466852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981440" y="3987658"/>
              <a:ext cx="2204720" cy="1044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11176000" y="3973187"/>
              <a:ext cx="10160" cy="1330333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0372090" y="5283200"/>
              <a:ext cx="793750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85058" y="925030"/>
            <a:ext cx="3274828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 smtClean="0"/>
              <a:t>Alternative to 4-wire transducer, 2-wire transducers could be connected to channels 0 – 3.</a:t>
            </a:r>
          </a:p>
          <a:p>
            <a:r>
              <a:rPr lang="en-SG" dirty="0" smtClean="0"/>
              <a:t>(Select current, 4-wire transducer, 4-20mA)</a:t>
            </a:r>
            <a:endParaRPr lang="en-SG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137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391"/>
    </mc:Choice>
    <mc:Fallback>
      <p:transition spd="slow" advTm="97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57" x="908050" y="508000"/>
          <p14:tracePt t="1683" x="819150" y="577850"/>
          <p14:tracePt t="1718" x="736600" y="692150"/>
          <p14:tracePt t="1742" x="698500" y="730250"/>
          <p14:tracePt t="1775" x="685800" y="736600"/>
          <p14:tracePt t="1837" x="654050" y="755650"/>
          <p14:tracePt t="1938" x="654050" y="768350"/>
          <p14:tracePt t="2074" x="679450" y="736600"/>
          <p14:tracePt t="2103" x="717550" y="711200"/>
          <p14:tracePt t="2132" x="723900" y="698500"/>
          <p14:tracePt t="2325" x="723900" y="723900"/>
          <p14:tracePt t="2636" x="723900" y="736600"/>
          <p14:tracePt t="3074" x="723900" y="755650"/>
          <p14:tracePt t="3890" x="698500" y="755650"/>
          <p14:tracePt t="3937" x="685800" y="742950"/>
          <p14:tracePt t="3968" x="622300" y="742950"/>
          <p14:tracePt t="3998" x="450850" y="704850"/>
          <p14:tracePt t="4014" x="368300" y="685800"/>
          <p14:tracePt t="4046" x="323850" y="673100"/>
          <p14:tracePt t="4156" x="273050" y="704850"/>
          <p14:tracePt t="4186" x="209550" y="742950"/>
          <p14:tracePt t="4217" x="203200" y="755650"/>
          <p14:tracePt t="4291" x="190500" y="768350"/>
          <p14:tracePt t="4321" x="152400" y="844550"/>
          <p14:tracePt t="4352" x="114300" y="952500"/>
          <p14:tracePt t="4384" x="95250" y="1041400"/>
          <p14:tracePt t="4415" x="82550" y="1066800"/>
          <p14:tracePt t="4468" x="82550" y="1174750"/>
          <p14:tracePt t="4501" x="82550" y="1403350"/>
          <p14:tracePt t="4525" x="88900" y="1562100"/>
          <p14:tracePt t="4563" x="88900" y="1746250"/>
          <p14:tracePt t="4588" x="114300" y="1847850"/>
          <p14:tracePt t="4625" x="152400" y="2051050"/>
          <p14:tracePt t="4649" x="152400" y="2178050"/>
          <p14:tracePt t="4685" x="146050" y="2368550"/>
          <p14:tracePt t="4719" x="139700" y="2457450"/>
          <p14:tracePt t="4731" x="139700" y="2476500"/>
          <p14:tracePt t="4763" x="146050" y="2514600"/>
          <p14:tracePt t="4775" x="146050" y="2540000"/>
          <p14:tracePt t="4797" x="146050" y="2578100"/>
          <p14:tracePt t="4821" x="165100" y="2609850"/>
          <p14:tracePt t="4854" x="209550" y="2667000"/>
          <p14:tracePt t="4885" x="292100" y="2743200"/>
          <p14:tracePt t="4919" x="387350" y="2863850"/>
          <p14:tracePt t="4929" x="412750" y="2889250"/>
          <p14:tracePt t="4961" x="425450" y="2901950"/>
          <p14:tracePt t="5010" x="444500" y="2946400"/>
          <p14:tracePt t="5041" x="482600" y="2997200"/>
          <p14:tracePt t="5074" x="488950" y="3003550"/>
          <p14:tracePt t="5149" x="527050" y="3003550"/>
          <p14:tracePt t="5181" x="679450" y="3003550"/>
          <p14:tracePt t="5213" x="774700" y="3003550"/>
          <p14:tracePt t="5236" x="933450" y="3022600"/>
          <p14:tracePt t="5259" x="1136650" y="3022600"/>
          <p14:tracePt t="5281" x="1384300" y="3022600"/>
          <p14:tracePt t="5312" x="1847850" y="2940050"/>
          <p14:tracePt t="5335" x="2139950" y="2895600"/>
          <p14:tracePt t="5370" x="2368550" y="2863850"/>
          <p14:tracePt t="5402" x="2654300" y="2863850"/>
          <p14:tracePt t="5432" x="3092450" y="2774950"/>
          <p14:tracePt t="5462" x="3448050" y="2705100"/>
          <p14:tracePt t="5496" x="3606800" y="2635250"/>
          <p14:tracePt t="5517" x="3619500" y="2597150"/>
          <p14:tracePt t="5537" x="3670300" y="2489200"/>
          <p14:tracePt t="5577" x="3848100" y="2190750"/>
          <p14:tracePt t="5609" x="3905250" y="2019300"/>
          <p14:tracePt t="5640" x="3911600" y="1873250"/>
          <p14:tracePt t="5672" x="3911600" y="1701800"/>
          <p14:tracePt t="5681" x="3911600" y="1644650"/>
          <p14:tracePt t="5713" x="3898900" y="1447800"/>
          <p14:tracePt t="5734" x="3873500" y="1352550"/>
          <p14:tracePt t="5764" x="3829050" y="1193800"/>
          <p14:tracePt t="5797" x="3714750" y="1028700"/>
          <p14:tracePt t="5807" x="3670300" y="971550"/>
          <p14:tracePt t="5841" x="3371850" y="838200"/>
          <p14:tracePt t="5876" x="3143250" y="787400"/>
          <p14:tracePt t="5885" x="3117850" y="781050"/>
          <p14:tracePt t="5917" x="3054350" y="749300"/>
          <p14:tracePt t="5937" x="2971800" y="723900"/>
          <p14:tracePt t="5968" x="2717800" y="723900"/>
          <p14:tracePt t="6001" x="2368550" y="755650"/>
          <p14:tracePt t="6024" x="2209800" y="755650"/>
          <p14:tracePt t="6045" x="2114550" y="755650"/>
          <p14:tracePt t="6078" x="2051050" y="736600"/>
          <p14:tracePt t="6101" x="1898650" y="730250"/>
          <p14:tracePt t="6133" x="1714500" y="742950"/>
          <p14:tracePt t="6163" x="1568450" y="762000"/>
          <p14:tracePt t="6185" x="1460500" y="755650"/>
          <p14:tracePt t="6217" x="1270000" y="711200"/>
          <p14:tracePt t="6251" x="1149350" y="685800"/>
          <p14:tracePt t="6264" x="1085850" y="679450"/>
          <p14:tracePt t="6289" x="920750" y="679450"/>
          <p14:tracePt t="6322" x="660400" y="692150"/>
          <p14:tracePt t="6356" x="431800" y="730250"/>
          <p14:tracePt t="6369" x="400050" y="730250"/>
          <p14:tracePt t="6391" x="336550" y="749300"/>
          <p14:tracePt t="6405" x="285750" y="755650"/>
          <p14:tracePt t="6437" x="152400" y="793750"/>
          <p14:tracePt t="6461" x="120650" y="800100"/>
          <p14:tracePt t="6526" x="120650" y="812800"/>
          <p14:tracePt t="6562" x="95250" y="863600"/>
          <p14:tracePt t="6587" x="50800" y="927100"/>
          <p14:tracePt t="6626" x="25400" y="1028700"/>
          <p14:tracePt t="6652" x="0" y="1130300"/>
          <p14:tracePt t="6688" x="0" y="1276350"/>
          <p14:tracePt t="6714" x="0" y="1365250"/>
          <p14:tracePt t="6727" x="0" y="1422400"/>
          <p14:tracePt t="6764" x="12700" y="1625600"/>
          <p14:tracePt t="6792" x="19050" y="1752600"/>
          <p14:tracePt t="6806" x="19050" y="1784350"/>
          <p14:tracePt t="6840" x="19050" y="1873250"/>
          <p14:tracePt t="6874" x="19050" y="1968500"/>
          <p14:tracePt t="6901" x="19050" y="2057400"/>
          <p14:tracePt t="6916" x="25400" y="2089150"/>
          <p14:tracePt t="6938" x="38100" y="2120900"/>
          <p14:tracePt t="6963" x="50800" y="2159000"/>
          <p14:tracePt t="6996" x="76200" y="2235200"/>
          <p14:tracePt t="7022" x="120650" y="2292350"/>
          <p14:tracePt t="7056" x="209550" y="2362200"/>
          <p14:tracePt t="7090" x="260350" y="2393950"/>
          <p14:tracePt t="7118" x="361950" y="2438400"/>
          <p14:tracePt t="7143" x="571500" y="2444750"/>
          <p14:tracePt t="7170" x="831850" y="2444750"/>
          <p14:tracePt t="7194" x="939800" y="2432050"/>
          <p14:tracePt t="7229" x="977900" y="2432050"/>
          <p14:tracePt t="7265" x="1263650" y="2482850"/>
          <p14:tracePt t="7278" x="1428750" y="2482850"/>
          <p14:tracePt t="7314" x="1784350" y="2419350"/>
          <p14:tracePt t="7339" x="1885950" y="2406650"/>
          <p14:tracePt t="7374" x="2146300" y="2451100"/>
          <p14:tracePt t="7401" x="2444750" y="2463800"/>
          <p14:tracePt t="7417" x="2540000" y="2457450"/>
          <p14:tracePt t="7430" x="2552700" y="2451100"/>
          <p14:tracePt t="7493" x="2616200" y="2451100"/>
          <p14:tracePt t="7517" x="2813050" y="2425700"/>
          <p14:tracePt t="7542" x="2946400" y="2381250"/>
          <p14:tracePt t="7576" x="2959100" y="2381250"/>
          <p14:tracePt t="7602" x="2978150" y="2355850"/>
          <p14:tracePt t="7638" x="3136900" y="2235200"/>
          <p14:tracePt t="7682" x="3225800" y="2070100"/>
          <p14:tracePt t="7719" x="3282950" y="1892300"/>
          <p14:tracePt t="7749" x="3295650" y="1790700"/>
          <p14:tracePt t="7774" x="3295650" y="1714500"/>
          <p14:tracePt t="7810" x="3314700" y="1619250"/>
          <p14:tracePt t="7840" x="3314700" y="1568450"/>
          <p14:tracePt t="7871" x="3314700" y="1530350"/>
          <p14:tracePt t="7901" x="3302000" y="1492250"/>
          <p14:tracePt t="7924" x="3302000" y="1485900"/>
          <p14:tracePt t="7982" x="3289300" y="1466850"/>
          <p14:tracePt t="8019" x="3289300" y="1447800"/>
          <p14:tracePt t="8045" x="3270250" y="1377950"/>
          <p14:tracePt t="8058" x="3263900" y="1346200"/>
          <p14:tracePt t="8094" x="3225800" y="1263650"/>
          <p14:tracePt t="8119" x="3219450" y="1238250"/>
          <p14:tracePt t="8158" x="3213100" y="1225550"/>
          <p14:tracePt t="8186" x="3194050" y="1225550"/>
          <p14:tracePt t="8255" x="3162300" y="1225550"/>
          <p14:tracePt t="8278" x="3092450" y="1212850"/>
          <p14:tracePt t="8321" x="2990850" y="1174750"/>
          <p14:tracePt t="8341" x="2946400" y="1149350"/>
          <p14:tracePt t="8376" x="2844800" y="1123950"/>
          <p14:tracePt t="8411" x="2749550" y="1111250"/>
          <p14:tracePt t="8433" x="2698750" y="1104900"/>
          <p14:tracePt t="8450" x="2673350" y="1092200"/>
          <p14:tracePt t="8483" x="2603500" y="1092200"/>
          <p14:tracePt t="8517" x="2495550" y="1092200"/>
          <p14:tracePt t="8551" x="2444750" y="1104900"/>
          <p14:tracePt t="8586" x="2362200" y="1098550"/>
          <p14:tracePt t="8620" x="2108200" y="1054100"/>
          <p14:tracePt t="8661" x="1981200" y="1092200"/>
          <p14:tracePt t="8736" x="1955800" y="1098550"/>
          <p14:tracePt t="8749" x="1936750" y="1111250"/>
          <p14:tracePt t="8783" x="1917700" y="1123950"/>
          <p14:tracePt t="8808" x="1905000" y="1136650"/>
          <p14:tracePt t="8883" x="1892300" y="1162050"/>
          <p14:tracePt t="8913" x="1879600" y="1212850"/>
          <p14:tracePt t="8952" x="1873250" y="1270000"/>
          <p14:tracePt t="8996" x="1873250" y="1282700"/>
          <p14:tracePt t="9030" x="1885950" y="1295400"/>
          <p14:tracePt t="9075" x="1911350" y="1320800"/>
          <p14:tracePt t="9107" x="1987550" y="1358900"/>
          <p14:tracePt t="9140" x="2070100" y="1409700"/>
          <p14:tracePt t="9164" x="2089150" y="1409700"/>
          <p14:tracePt t="9221" x="2108200" y="1409700"/>
          <p14:tracePt t="9236" x="2120900" y="1409700"/>
          <p14:tracePt t="9264" x="2120900" y="1397000"/>
          <p14:tracePt t="9354" x="2120900" y="1409700"/>
          <p14:tracePt t="9403" x="2133600" y="1403350"/>
          <p14:tracePt t="9429" x="2139950" y="1397000"/>
          <p14:tracePt t="9464" x="2184400" y="1365250"/>
          <p14:tracePt t="9500" x="2222500" y="1352550"/>
          <p14:tracePt t="9525" x="2254250" y="1352550"/>
          <p14:tracePt t="9564" x="2292350" y="1339850"/>
          <p14:tracePt t="9903" x="2305050" y="1320800"/>
          <p14:tracePt t="9938" x="2305050" y="1308100"/>
          <p14:tracePt t="9994" x="2324100" y="1308100"/>
          <p14:tracePt t="11088" x="2336800" y="1308100"/>
          <p14:tracePt t="11237" x="2355850" y="1308100"/>
          <p14:tracePt t="11259" x="2368550" y="1308100"/>
          <p14:tracePt t="12211" x="2381250" y="1295400"/>
          <p14:tracePt t="13362" x="2400300" y="1295400"/>
          <p14:tracePt t="13401" x="2413000" y="1295400"/>
          <p14:tracePt t="13496" x="2432050" y="1295400"/>
          <p14:tracePt t="13864" x="2419350" y="1295400"/>
          <p14:tracePt t="13949" x="2387600" y="1295400"/>
          <p14:tracePt t="13985" x="2336800" y="1301750"/>
          <p14:tracePt t="14017" x="2209800" y="1327150"/>
          <p14:tracePt t="14040" x="2197100" y="1333500"/>
          <p14:tracePt t="14093" x="2133600" y="1333500"/>
          <p14:tracePt t="14126" x="1968500" y="1333500"/>
          <p14:tracePt t="14158" x="1701800" y="1301750"/>
          <p14:tracePt t="14180" x="1644650" y="1295400"/>
          <p14:tracePt t="14233" x="1606550" y="1301750"/>
          <p14:tracePt t="14264" x="1536700" y="1384300"/>
          <p14:tracePt t="14297" x="1441450" y="1416050"/>
          <p14:tracePt t="14341" x="1422400" y="1416050"/>
          <p14:tracePt t="14378" x="1206500" y="1416050"/>
          <p14:tracePt t="14400" x="1003300" y="1416050"/>
          <p14:tracePt t="14431" x="787400" y="1498600"/>
          <p14:tracePt t="14465" x="768350" y="1498600"/>
          <p14:tracePt t="14500" x="755650" y="1524000"/>
          <p14:tracePt t="14544" x="654050" y="1562100"/>
          <p14:tracePt t="14587" x="596900" y="1574800"/>
          <p14:tracePt t="14630" x="539750" y="1574800"/>
          <p14:tracePt t="14745" x="501650" y="1536700"/>
          <p14:tracePt t="14778" x="482600" y="1536700"/>
          <p14:tracePt t="14968" x="450850" y="1524000"/>
          <p14:tracePt t="15191" x="457200" y="1530350"/>
          <p14:tracePt t="15218" x="463550" y="1530350"/>
          <p14:tracePt t="15309" x="463550" y="1543050"/>
          <p14:tracePt t="15390" x="438150" y="1536700"/>
          <p14:tracePt t="15556" x="438150" y="1524000"/>
          <p14:tracePt t="15931" x="476250" y="1543050"/>
          <p14:tracePt t="16072" x="476250" y="1562100"/>
          <p14:tracePt t="16174" x="495300" y="1562100"/>
          <p14:tracePt t="16353" x="508000" y="1562100"/>
          <p14:tracePt t="17859" x="508000" y="1574800"/>
          <p14:tracePt t="17887" x="482600" y="1574800"/>
          <p14:tracePt t="17925" x="469900" y="1689100"/>
          <p14:tracePt t="17948" x="469900" y="1905000"/>
          <p14:tracePt t="17984" x="558800" y="2178050"/>
          <p14:tracePt t="18019" x="577850" y="2209800"/>
          <p14:tracePt t="18067" x="596900" y="2203450"/>
          <p14:tracePt t="18079" x="603250" y="2197100"/>
          <p14:tracePt t="18127" x="635000" y="2165350"/>
          <p14:tracePt t="18151" x="654050" y="2063750"/>
          <p14:tracePt t="18188" x="730250" y="1911350"/>
          <p14:tracePt t="18214" x="755650" y="1885950"/>
          <p14:tracePt t="18482" x="781050" y="1885950"/>
          <p14:tracePt t="18521" x="869950" y="1828800"/>
          <p14:tracePt t="18546" x="1054100" y="1765300"/>
          <p14:tracePt t="18573" x="1263650" y="1720850"/>
          <p14:tracePt t="18609" x="1409700" y="1682750"/>
          <p14:tracePt t="18634" x="1416050" y="1682750"/>
          <p14:tracePt t="18673" x="1638300" y="1663700"/>
          <p14:tracePt t="18701" x="1930400" y="1670050"/>
          <p14:tracePt t="18736" x="2139950" y="1752600"/>
          <p14:tracePt t="18764" x="2165350" y="1752600"/>
          <p14:tracePt t="18800" x="2178050" y="1752600"/>
          <p14:tracePt t="18825" x="2241550" y="1809750"/>
          <p14:tracePt t="18863" x="2368550" y="1930400"/>
          <p14:tracePt t="18891" x="2432050" y="1981200"/>
          <p14:tracePt t="18949" x="2451100" y="1981200"/>
          <p14:tracePt t="19468" x="2463800" y="1968500"/>
          <p14:tracePt t="19549" x="2476500" y="1968500"/>
          <p14:tracePt t="19795" x="2495550" y="1968500"/>
          <p14:tracePt t="19831" x="2508250" y="1955800"/>
          <p14:tracePt t="19855" x="2508250" y="1936750"/>
          <p14:tracePt t="19951" x="2514600" y="1924050"/>
          <p14:tracePt t="19987" x="2527300" y="1911350"/>
          <p14:tracePt t="20088" x="2540000" y="1911350"/>
          <p14:tracePt t="20124" x="2552700" y="1911350"/>
          <p14:tracePt t="20847" x="2552700" y="1892300"/>
          <p14:tracePt t="21297" x="2584450" y="1892300"/>
          <p14:tracePt t="21335" x="2597150" y="1892300"/>
          <p14:tracePt t="23631" x="2597150" y="1860550"/>
          <p14:tracePt t="24123" x="2520950" y="1822450"/>
          <p14:tracePt t="24153" x="2495550" y="1797050"/>
          <p14:tracePt t="24252" x="2476500" y="1797050"/>
          <p14:tracePt t="24284" x="2463800" y="1797050"/>
          <p14:tracePt t="24312" x="2451100" y="1816100"/>
          <p14:tracePt t="24348" x="2362200" y="1847850"/>
          <p14:tracePt t="24372" x="2266950" y="1873250"/>
          <p14:tracePt t="24409" x="2120900" y="1892300"/>
          <p14:tracePt t="24470" x="2019300" y="1943100"/>
          <p14:tracePt t="24506" x="1771650" y="1949450"/>
          <p14:tracePt t="24533" x="1657350" y="1924050"/>
          <p14:tracePt t="24559" x="1638300" y="1873250"/>
          <p14:tracePt t="24654" x="1619250" y="1873250"/>
          <p14:tracePt t="24686" x="1606550" y="1873250"/>
          <p14:tracePt t="24732" x="1581150" y="1854200"/>
          <p14:tracePt t="24766" x="1543050" y="1828800"/>
          <p14:tracePt t="24794" x="1504950" y="1809750"/>
          <p14:tracePt t="24827" x="1498600" y="1790700"/>
          <p14:tracePt t="24858" x="1466850" y="1771650"/>
          <p14:tracePt t="24998" x="1466850" y="1752600"/>
          <p14:tracePt t="25036" x="1479550" y="1752600"/>
          <p14:tracePt t="25096" x="1479550" y="1765300"/>
          <p14:tracePt t="25240" x="1479550" y="1778000"/>
          <p14:tracePt t="25310" x="1479550" y="1790700"/>
          <p14:tracePt t="25363" x="1473200" y="1822450"/>
          <p14:tracePt t="25452" x="1460500" y="1841500"/>
          <p14:tracePt t="25480" x="1479550" y="1866900"/>
          <p14:tracePt t="25518" x="1562100" y="1917700"/>
          <p14:tracePt t="25544" x="1581150" y="1936750"/>
          <p14:tracePt t="25625" x="1631950" y="1936750"/>
          <p14:tracePt t="25659" x="1638300" y="1936750"/>
          <p14:tracePt t="25872" x="1651000" y="1955800"/>
          <p14:tracePt t="25897" x="1797050" y="1981200"/>
          <p14:tracePt t="25922" x="2082800" y="2057400"/>
          <p14:tracePt t="25953" x="2686050" y="2209800"/>
          <p14:tracePt t="25982" x="3111500" y="2381250"/>
          <p14:tracePt t="26013" x="3594100" y="2679700"/>
          <p14:tracePt t="26041" x="3784600" y="2768600"/>
          <p14:tracePt t="26083" x="3784600" y="2774950"/>
          <p14:tracePt t="26241" x="4184650" y="2813050"/>
          <p14:tracePt t="26275" x="4851400" y="2914650"/>
          <p14:tracePt t="26319" x="5353050" y="2933700"/>
          <p14:tracePt t="26350" x="5410200" y="2908300"/>
          <p14:tracePt t="26384" x="5441950" y="2844800"/>
          <p14:tracePt t="26417" x="5518150" y="2717800"/>
          <p14:tracePt t="26447" x="5575300" y="2559050"/>
          <p14:tracePt t="26491" x="5524500" y="2387600"/>
          <p14:tracePt t="26518" x="5302250" y="2298700"/>
          <p14:tracePt t="26547" x="5010150" y="2273300"/>
          <p14:tracePt t="26574" x="4806950" y="2349500"/>
          <p14:tracePt t="26617" x="4654550" y="2451100"/>
          <p14:tracePt t="26643" x="4508500" y="2559050"/>
          <p14:tracePt t="26670" x="4337050" y="2717800"/>
          <p14:tracePt t="26703" x="4171950" y="2933700"/>
          <p14:tracePt t="26746" x="4038600" y="3282950"/>
          <p14:tracePt t="26783" x="3962400" y="3581400"/>
          <p14:tracePt t="26811" x="3911600" y="3771900"/>
          <p14:tracePt t="26851" x="3886200" y="3943350"/>
          <p14:tracePt t="26880" x="3937000" y="4171950"/>
          <p14:tracePt t="26906" x="4095750" y="4610100"/>
          <p14:tracePt t="26933" x="4406900" y="5283200"/>
          <p14:tracePt t="26957" x="4692650" y="5708650"/>
          <p14:tracePt t="26981" x="4959350" y="6076950"/>
          <p14:tracePt t="27020" x="5397500" y="6419850"/>
          <p14:tracePt t="27045" x="5581650" y="6527800"/>
          <p14:tracePt t="27082" x="5797550" y="6584950"/>
          <p14:tracePt t="27108" x="5975350" y="6610350"/>
          <p14:tracePt t="27137" x="6229350" y="6629400"/>
          <p14:tracePt t="27153" x="6451600" y="6629400"/>
          <p14:tracePt t="27167" x="6629400" y="6629400"/>
          <p14:tracePt t="27207" x="7289800" y="6540500"/>
          <p14:tracePt t="27236" x="7772400" y="6464300"/>
          <p14:tracePt t="27250" x="8026400" y="6407150"/>
          <p14:tracePt t="27288" x="8578850" y="6223000"/>
          <p14:tracePt t="27312" x="8997950" y="6096000"/>
          <p14:tracePt t="27350" x="9518650" y="5949950"/>
          <p14:tracePt t="27375" x="9804400" y="5791200"/>
          <p14:tracePt t="27409" x="10172700" y="5575300"/>
          <p14:tracePt t="27435" x="10439400" y="5416550"/>
          <p14:tracePt t="27470" x="10731500" y="5207000"/>
          <p14:tracePt t="27495" x="10788650" y="5124450"/>
          <p14:tracePt t="27530" x="10814050" y="4895850"/>
          <p14:tracePt t="27566" x="10731500" y="4584700"/>
          <p14:tracePt t="27591" x="10687050" y="4413250"/>
          <p14:tracePt t="27632" x="10547350" y="4127500"/>
          <p14:tracePt t="27658" x="10445750" y="3892550"/>
          <p14:tracePt t="27684" x="10191750" y="3625850"/>
          <p14:tracePt t="27719" x="9372600" y="3105150"/>
          <p14:tracePt t="27746" x="9099550" y="2921000"/>
          <p14:tracePt t="27781" x="8616950" y="2705100"/>
          <p14:tracePt t="27817" x="7683500" y="2508250"/>
          <p14:tracePt t="27842" x="7315200" y="2508250"/>
          <p14:tracePt t="27857" x="7188200" y="2508250"/>
          <p14:tracePt t="27880" x="7092950" y="2508250"/>
          <p14:tracePt t="27904" x="6870700" y="2508250"/>
          <p14:tracePt t="27941" x="6108700" y="2508250"/>
          <p14:tracePt t="27967" x="5854700" y="2533650"/>
          <p14:tracePt t="28011" x="5822950" y="2540000"/>
          <p14:tracePt t="28046" x="5778500" y="2565400"/>
          <p14:tracePt t="28080" x="5676900" y="2641600"/>
          <p14:tracePt t="28113" x="5511800" y="2800350"/>
          <p14:tracePt t="28146" x="5359400" y="2978150"/>
          <p14:tracePt t="28180" x="5226050" y="3136900"/>
          <p14:tracePt t="28211" x="5194300" y="3232150"/>
          <p14:tracePt t="28248" x="5168900" y="3365500"/>
          <p14:tracePt t="28283" x="5137150" y="3613150"/>
          <p14:tracePt t="28316" x="5137150" y="3848100"/>
          <p14:tracePt t="28343" x="5168900" y="4019550"/>
          <p14:tracePt t="28370" x="5226050" y="4203700"/>
          <p14:tracePt t="28405" x="5321300" y="4381500"/>
          <p14:tracePt t="28443" x="5441950" y="4584700"/>
          <p14:tracePt t="28454" x="5480050" y="4654550"/>
          <p14:tracePt t="28489" x="5581650" y="4787900"/>
          <p14:tracePt t="28512" x="5600700" y="4826000"/>
          <p14:tracePt t="28547" x="5600700" y="4845050"/>
          <p14:tracePt t="28582" x="5645150" y="4902200"/>
          <p14:tracePt t="28607" x="5702300" y="4953000"/>
          <p14:tracePt t="28629" x="5765800" y="5003800"/>
          <p14:tracePt t="28652" x="5835650" y="5054600"/>
          <p14:tracePt t="28687" x="6115050" y="5245100"/>
          <p14:tracePt t="28700" x="6286500" y="5353050"/>
          <p14:tracePt t="28739" x="6781800" y="5619750"/>
          <p14:tracePt t="28764" x="6997700" y="5689600"/>
          <p14:tracePt t="28799" x="7118350" y="5727700"/>
          <p14:tracePt t="28824" x="7175500" y="5727700"/>
          <p14:tracePt t="28858" x="7334250" y="5715000"/>
          <p14:tracePt t="28896" x="7391400" y="5683250"/>
          <p14:tracePt t="29208" x="7467600" y="5632450"/>
          <p14:tracePt t="29233" x="7499350" y="5619750"/>
          <p14:tracePt t="29272" x="7480300" y="5594350"/>
          <p14:tracePt t="29298" x="7461250" y="5568950"/>
          <p14:tracePt t="29334" x="7442200" y="5562600"/>
          <p14:tracePt t="29359" x="7442200" y="5530850"/>
          <p14:tracePt t="29533" x="7429500" y="5530850"/>
          <p14:tracePt t="29625" x="7416800" y="5518150"/>
          <p14:tracePt t="29660" x="7416800" y="5499100"/>
          <p14:tracePt t="29687" x="7391400" y="5461000"/>
          <p14:tracePt t="29701" x="7378700" y="5441950"/>
          <p14:tracePt t="29738" x="7277100" y="5270500"/>
          <p14:tracePt t="29763" x="7112000" y="5029200"/>
          <p14:tracePt t="29802" x="6457950" y="4559300"/>
          <p14:tracePt t="29827" x="5943600" y="4216400"/>
          <p14:tracePt t="29865" x="5295900" y="3587750"/>
          <p14:tracePt t="29892" x="4889500" y="3067050"/>
          <p14:tracePt t="29918" x="4267200" y="2584450"/>
          <p14:tracePt t="29955" x="3454400" y="2038350"/>
          <p14:tracePt t="29982" x="3054350" y="1765300"/>
          <p14:tracePt t="29996" x="2933700" y="1701800"/>
          <p14:tracePt t="30032" x="2660650" y="1625600"/>
          <p14:tracePt t="30059" x="2362200" y="1536700"/>
          <p14:tracePt t="30099" x="1993900" y="1428750"/>
          <p14:tracePt t="30128" x="1955800" y="1397000"/>
          <p14:tracePt t="30140" x="1924050" y="1365250"/>
          <p14:tracePt t="30180" x="1752600" y="1231900"/>
          <p14:tracePt t="30205" x="1625600" y="1136650"/>
          <p14:tracePt t="30234" x="1593850" y="1123950"/>
          <p14:tracePt t="30273" x="1593850" y="1111250"/>
          <p14:tracePt t="30342" x="1593850" y="1117600"/>
          <p14:tracePt t="30382" x="1574800" y="1149350"/>
          <p14:tracePt t="30407" x="1574800" y="1181100"/>
          <p14:tracePt t="30438" x="1574800" y="1212850"/>
          <p14:tracePt t="30466" x="1593850" y="1250950"/>
          <p14:tracePt t="30505" x="1657350" y="1352550"/>
          <p14:tracePt t="30532" x="1676400" y="1384300"/>
          <p14:tracePt t="30745" x="1695450" y="1384300"/>
          <p14:tracePt t="30904" x="1695450" y="1409700"/>
          <p14:tracePt t="30930" x="1708150" y="1460500"/>
          <p14:tracePt t="30957" x="1708150" y="1504950"/>
          <p14:tracePt t="30985" x="1727200" y="1530350"/>
          <p14:tracePt t="31240" x="1733550" y="1574800"/>
          <p14:tracePt t="31271" x="1746250" y="1651000"/>
          <p14:tracePt t="31304" x="1746250" y="1695450"/>
          <p14:tracePt t="31329" x="1746250" y="1758950"/>
          <p14:tracePt t="31363" x="1746250" y="1854200"/>
          <p14:tracePt t="31389" x="1714500" y="1936750"/>
          <p14:tracePt t="31424" x="1708150" y="1993900"/>
          <p14:tracePt t="31502" x="1689100" y="2006600"/>
          <p14:tracePt t="31527" x="1676400" y="2012950"/>
          <p14:tracePt t="31762" x="1676400" y="2032000"/>
          <p14:tracePt t="31826" x="1676400" y="2044700"/>
          <p14:tracePt t="32116" x="1682750" y="2063750"/>
          <p14:tracePt t="32317" x="1708150" y="2095500"/>
          <p14:tracePt t="32341" x="1714500" y="2146300"/>
          <p14:tracePt t="32366" x="1714500" y="2171700"/>
          <p14:tracePt t="32407" x="1714500" y="2184400"/>
          <p14:tracePt t="32817" x="1727200" y="2184400"/>
          <p14:tracePt t="32878" x="1746250" y="2171700"/>
          <p14:tracePt t="32941" x="1758950" y="2171700"/>
          <p14:tracePt t="32986" x="1778000" y="2171700"/>
          <p14:tracePt t="33131" x="1790700" y="2171700"/>
          <p14:tracePt t="34101" x="1803400" y="2171700"/>
          <p14:tracePt t="34143" x="1930400" y="2171700"/>
          <p14:tracePt t="34178" x="2266950" y="2184400"/>
          <p14:tracePt t="34203" x="2432050" y="2171700"/>
          <p14:tracePt t="34241" x="2463800" y="2171700"/>
          <p14:tracePt t="34287" x="2476500" y="2171700"/>
          <p14:tracePt t="35005" x="2457450" y="2184400"/>
          <p14:tracePt t="35030" x="2438400" y="2222500"/>
          <p14:tracePt t="35076" x="2286000" y="2330450"/>
          <p14:tracePt t="35120" x="2044700" y="2444750"/>
          <p14:tracePt t="35164" x="1949450" y="2501900"/>
          <p14:tracePt t="35219" x="1816100" y="2514600"/>
          <p14:tracePt t="35252" x="1562100" y="2584450"/>
          <p14:tracePt t="35285" x="1473200" y="2603500"/>
          <p14:tracePt t="35359" x="1473200" y="2616200"/>
          <p14:tracePt t="35501" x="1454150" y="2616200"/>
          <p14:tracePt t="35567" x="1454150" y="2609850"/>
          <p14:tracePt t="35728" x="1377950" y="2546350"/>
          <p14:tracePt t="35771" x="1346200" y="2508250"/>
          <p14:tracePt t="35783" x="1339850" y="2501900"/>
          <p14:tracePt t="35809" x="1314450" y="2457450"/>
          <p14:tracePt t="35842" x="1270000" y="2387600"/>
          <p14:tracePt t="35876" x="1263650" y="2374900"/>
          <p14:tracePt t="35988" x="1263650" y="2362200"/>
          <p14:tracePt t="36013" x="1263650" y="2330450"/>
          <p14:tracePt t="36045" x="1263650" y="2292350"/>
          <p14:tracePt t="36077" x="1263650" y="2279650"/>
          <p14:tracePt t="36158" x="1270000" y="2286000"/>
          <p14:tracePt t="36187" x="1301750" y="2317750"/>
          <p14:tracePt t="36304" x="1320800" y="2381250"/>
          <p14:tracePt t="36331" x="1308100" y="2393950"/>
          <p14:tracePt t="36506" x="1339850" y="2387600"/>
          <p14:tracePt t="36520" x="1371600" y="2387600"/>
          <p14:tracePt t="36547" x="1403350" y="2393950"/>
          <p14:tracePt t="36583" x="1409700" y="2413000"/>
          <p14:tracePt t="36841" x="1403350" y="2413000"/>
          <p14:tracePt t="36876" x="1403350" y="2425700"/>
          <p14:tracePt t="36918" x="1409700" y="2425700"/>
          <p14:tracePt t="37096" x="1428750" y="2425700"/>
          <p14:tracePt t="37206" x="1428750" y="2419350"/>
          <p14:tracePt t="37372" x="1441450" y="2419350"/>
          <p14:tracePt t="37452" x="1454150" y="2419350"/>
          <p14:tracePt t="37501" x="1473200" y="2400300"/>
          <p14:tracePt t="37548" x="1485900" y="2362200"/>
          <p14:tracePt t="37561" x="1485900" y="2355850"/>
          <p14:tracePt t="37608" x="1479550" y="2368550"/>
          <p14:tracePt t="37676" x="1562100" y="2444750"/>
          <p14:tracePt t="37701" x="1651000" y="2514600"/>
          <p14:tracePt t="37736" x="1670050" y="2527300"/>
          <p14:tracePt t="37985" x="1784350" y="2527300"/>
          <p14:tracePt t="38016" x="2006600" y="2514600"/>
          <p14:tracePt t="38032" x="2076450" y="2476500"/>
          <p14:tracePt t="38047" x="2120900" y="2432050"/>
          <p14:tracePt t="38084" x="2139950" y="2425700"/>
          <p14:tracePt t="38109" x="2165350" y="2406650"/>
          <p14:tracePt t="38144" x="2260600" y="2393950"/>
          <p14:tracePt t="38295" x="2317750" y="2374900"/>
          <p14:tracePt t="38332" x="2451100" y="2374900"/>
          <p14:tracePt t="38367" x="2463800" y="2374900"/>
          <p14:tracePt t="39176" x="2482850" y="2362200"/>
          <p14:tracePt t="39203" x="2514600" y="2330450"/>
          <p14:tracePt t="39243" x="2609850" y="2298700"/>
          <p14:tracePt t="39268" x="2628900" y="2514600"/>
          <p14:tracePt t="39297" x="2622550" y="2533650"/>
          <p14:tracePt t="40539" x="2673350" y="2603500"/>
          <p14:tracePt t="40567" x="2679700" y="2616200"/>
          <p14:tracePt t="40685" x="2794000" y="2571750"/>
          <p14:tracePt t="40723" x="3556000" y="2082800"/>
          <p14:tracePt t="40736" x="3867150" y="1905000"/>
          <p14:tracePt t="40766" x="4419600" y="1555750"/>
          <p14:tracePt t="40779" x="4489450" y="1504950"/>
          <p14:tracePt t="40816" x="4591050" y="1403350"/>
          <p14:tracePt t="40852" x="4787900" y="1181100"/>
          <p14:tracePt t="40880" x="4914900" y="1041400"/>
          <p14:tracePt t="40904" x="4991100" y="971550"/>
          <p14:tracePt t="40944" x="5130800" y="908050"/>
          <p14:tracePt t="40968" x="5181600" y="895350"/>
          <p14:tracePt t="41000" x="5295900" y="869950"/>
          <p14:tracePt t="41030" x="5403850" y="908050"/>
          <p14:tracePt t="41047" x="5454650" y="952500"/>
          <p14:tracePt t="41061" x="5480050" y="977900"/>
          <p14:tracePt t="41101" x="5524500" y="1035050"/>
          <p14:tracePt t="41129" x="5530850" y="1047750"/>
          <p14:tracePt t="41203" x="5556250" y="1047750"/>
          <p14:tracePt t="41241" x="5575300" y="1047750"/>
          <p14:tracePt t="41328" x="5600700" y="1066800"/>
          <p14:tracePt t="41367" x="5651500" y="1117600"/>
          <p14:tracePt t="41392" x="5702300" y="1181100"/>
          <p14:tracePt t="41429" x="5784850" y="1225550"/>
          <p14:tracePt t="41455" x="5842000" y="1231900"/>
          <p14:tracePt t="41492" x="5842000" y="1244600"/>
          <p14:tracePt t="41849" x="5886450" y="1263650"/>
          <p14:tracePt t="42185" x="5899150" y="1263650"/>
          <p14:tracePt t="42331" x="5949950" y="1289050"/>
          <p14:tracePt t="42372" x="5949950" y="1282700"/>
          <p14:tracePt t="42413" x="5981700" y="1308100"/>
          <p14:tracePt t="42441" x="5994400" y="1308100"/>
          <p14:tracePt t="42795" x="5988050" y="1308100"/>
          <p14:tracePt t="42923" x="5994400" y="1308100"/>
          <p14:tracePt t="42969" x="5994400" y="1295400"/>
          <p14:tracePt t="43221" x="6007100" y="1295400"/>
          <p14:tracePt t="43395" x="6007100" y="1289050"/>
          <p14:tracePt t="43537" x="6007100" y="1282700"/>
          <p14:tracePt t="43741" x="6038850" y="1282700"/>
          <p14:tracePt t="43781" x="6057900" y="1289050"/>
          <p14:tracePt t="45358" x="6070600" y="1308100"/>
          <p14:tracePt t="45472" x="6045200" y="1282700"/>
          <p14:tracePt t="59239" x="6013450" y="1301750"/>
          <p14:tracePt t="59274" x="6000750" y="1320800"/>
          <p14:tracePt t="59286" x="6000750" y="1365250"/>
          <p14:tracePt t="59320" x="6223000" y="1555750"/>
          <p14:tracePt t="59346" x="6426200" y="1625600"/>
          <p14:tracePt t="59383" x="6597650" y="1670050"/>
          <p14:tracePt t="59395" x="6610350" y="1682750"/>
          <p14:tracePt t="59428" x="6648450" y="1701800"/>
          <p14:tracePt t="59460" x="6731000" y="1746250"/>
          <p14:tracePt t="59493" x="6934200" y="1822450"/>
          <p14:tracePt t="59517" x="7112000" y="1873250"/>
          <p14:tracePt t="59538" x="7219950" y="1955800"/>
          <p14:tracePt t="59573" x="7283450" y="2076450"/>
          <p14:tracePt t="59597" x="7296150" y="2152650"/>
          <p14:tracePt t="59617" x="7302500" y="2159000"/>
          <p14:tracePt t="59694" x="7315200" y="2178050"/>
          <p14:tracePt t="59705" x="7334250" y="2190750"/>
          <p14:tracePt t="59738" x="7372350" y="2209800"/>
          <p14:tracePt t="59771" x="7499350" y="2254250"/>
          <p14:tracePt t="59799" x="7664450" y="2254250"/>
          <p14:tracePt t="59830" x="7804150" y="2260600"/>
          <p14:tracePt t="59851" x="7918450" y="2292350"/>
          <p14:tracePt t="59883" x="8045450" y="2336800"/>
          <p14:tracePt t="59907" x="8128000" y="2349500"/>
          <p14:tracePt t="59940" x="8185150" y="2368550"/>
          <p14:tracePt t="60180" x="8197850" y="2286000"/>
          <p14:tracePt t="60227" x="8407400" y="2222500"/>
          <p14:tracePt t="60248" x="8572500" y="2203450"/>
          <p14:tracePt t="60272" x="8756650" y="2203450"/>
          <p14:tracePt t="60306" x="8972550" y="2292350"/>
          <p14:tracePt t="60329" x="9086850" y="2330450"/>
          <p14:tracePt t="60359" x="9239250" y="2362200"/>
          <p14:tracePt t="60399" x="9315450" y="2374900"/>
          <p14:tracePt t="60602" x="9328150" y="2374900"/>
          <p14:tracePt t="60627" x="9347200" y="2374900"/>
          <p14:tracePt t="60710" x="9359900" y="2355850"/>
          <p14:tracePt t="60736" x="9372600" y="2349500"/>
          <p14:tracePt t="60771" x="9404350" y="2336800"/>
          <p14:tracePt t="60799" x="9410700" y="2336800"/>
          <p14:tracePt t="60839" x="9480550" y="2317750"/>
          <p14:tracePt t="60862" x="9505950" y="2305050"/>
          <p14:tracePt t="60977" x="9537700" y="2305050"/>
          <p14:tracePt t="61050" x="9575800" y="2298700"/>
          <p14:tracePt t="61071" x="9594850" y="2286000"/>
          <p14:tracePt t="64290" x="9645650" y="2286000"/>
          <p14:tracePt t="64462" x="9467850" y="2286000"/>
          <p14:tracePt t="64488" x="9036050" y="2368550"/>
          <p14:tracePt t="64525" x="8477250" y="2222500"/>
          <p14:tracePt t="64553" x="8851900" y="1606550"/>
          <p14:tracePt t="64583" x="8864600" y="1695450"/>
          <p14:tracePt t="64613" x="8001000" y="2044700"/>
          <p14:tracePt t="64652" x="6038850" y="2768600"/>
          <p14:tracePt t="64680" x="5092700" y="3448050"/>
          <p14:tracePt t="64849" x="5099050" y="3448050"/>
          <p14:tracePt t="64883" x="5035550" y="3384550"/>
          <p14:tracePt t="64915" x="5029200" y="3371850"/>
          <p14:tracePt t="65022" x="5080000" y="3238500"/>
          <p14:tracePt t="65034" x="5124450" y="3194050"/>
          <p14:tracePt t="65067" x="5156200" y="3155950"/>
          <p14:tracePt t="65111" x="5168900" y="3155950"/>
          <p14:tracePt t="65194" x="5194300" y="3187700"/>
          <p14:tracePt t="65226" x="5308600" y="3238500"/>
          <p14:tracePt t="65258" x="5461000" y="3270250"/>
          <p14:tracePt t="65291" x="5530850" y="3270250"/>
          <p14:tracePt t="65323" x="5556250" y="3257550"/>
          <p14:tracePt t="65416" x="5568950" y="3390900"/>
          <p14:tracePt t="65439" x="5499100" y="3543300"/>
          <p14:tracePt t="65473" x="5219700" y="3803650"/>
          <p14:tracePt t="65486" x="5213350" y="3727450"/>
          <p14:tracePt t="66081" x="1606550" y="768350"/>
          <p14:tracePt t="66124" x="2343150" y="1098550"/>
          <p14:tracePt t="66145" x="2476500" y="1117600"/>
          <p14:tracePt t="66168" x="2527300" y="1111250"/>
          <p14:tracePt t="66191" x="2628900" y="1009650"/>
          <p14:tracePt t="66226" x="2876550" y="711200"/>
          <p14:tracePt t="66239" x="3016250" y="565150"/>
          <p14:tracePt t="66277" x="3454400" y="222250"/>
          <p14:tracePt t="66301" x="3638550" y="82550"/>
          <p14:tracePt t="66334" x="3765550" y="0"/>
          <p14:tracePt t="66345" x="3784600" y="0"/>
          <p14:tracePt t="66381" x="3810000" y="0"/>
          <p14:tracePt t="66431" x="3625850" y="0"/>
          <p14:tracePt t="66455" x="3448050" y="0"/>
          <p14:tracePt t="66488" x="3416300" y="0"/>
          <p14:tracePt t="66521" x="3390900" y="6350"/>
          <p14:tracePt t="66560" x="3295650" y="374650"/>
          <p14:tracePt t="66601" x="3689350" y="1606550"/>
          <p14:tracePt t="66644" x="4730750" y="3048000"/>
          <p14:tracePt t="66665" x="5270500" y="3575050"/>
          <p14:tracePt t="66710" x="6451600" y="4146550"/>
          <p14:tracePt t="66732" x="6762750" y="4095750"/>
          <p14:tracePt t="66759" x="7073900" y="3930650"/>
          <p14:tracePt t="66799" x="7480300" y="3644900"/>
          <p14:tracePt t="66839" x="7600950" y="3505200"/>
          <p14:tracePt t="66864" x="7600950" y="3492500"/>
          <p14:tracePt t="66910" x="7797800" y="3473450"/>
          <p14:tracePt t="66947" x="8001000" y="3441700"/>
          <p14:tracePt t="67026" x="8013700" y="3441700"/>
          <p14:tracePt t="67074" x="8032750" y="3441700"/>
          <p14:tracePt t="67103" x="8045450" y="3441700"/>
          <p14:tracePt t="67133" x="8083550" y="3441700"/>
          <p14:tracePt t="67166" x="8108950" y="3448050"/>
          <p14:tracePt t="67191" x="8223250" y="3543300"/>
          <p14:tracePt t="67226" x="8610600" y="3454400"/>
          <p14:tracePt t="67239" x="8642350" y="3435350"/>
          <p14:tracePt t="67304" x="8616950" y="3435350"/>
          <p14:tracePt t="67382" x="8642350" y="3403600"/>
          <p14:tracePt t="67615" x="8680450" y="3378200"/>
          <p14:tracePt t="67636" x="8705850" y="3359150"/>
          <p14:tracePt t="67696" x="8775700" y="3397250"/>
          <p14:tracePt t="67739" x="8915400" y="3435350"/>
          <p14:tracePt t="67786" x="9017000" y="3486150"/>
          <p14:tracePt t="67831" x="9353550" y="3505200"/>
          <p14:tracePt t="67873" x="9391650" y="3505200"/>
          <p14:tracePt t="67936" x="9398000" y="3479800"/>
          <p14:tracePt t="67977" x="9436100" y="3289300"/>
          <p14:tracePt t="68011" x="9436100" y="3155950"/>
          <p14:tracePt t="68133" x="9467850" y="3187700"/>
          <p14:tracePt t="68167" x="9512300" y="3257550"/>
          <p14:tracePt t="68179" x="9544050" y="3282950"/>
          <p14:tracePt t="68213" x="9613900" y="3321050"/>
          <p14:tracePt t="68238" x="9620250" y="3321050"/>
          <p14:tracePt t="68277" x="9620250" y="3333750"/>
          <p14:tracePt t="68398" x="9620250" y="3352800"/>
          <p14:tracePt t="68425" x="9582150" y="3365500"/>
          <p14:tracePt t="68457" x="9537700" y="3397250"/>
          <p14:tracePt t="68489" x="9493250" y="3429000"/>
          <p14:tracePt t="68522" x="9486900" y="3435350"/>
          <p14:tracePt t="68555" x="9474200" y="3435350"/>
          <p14:tracePt t="68604" x="9436100" y="3492500"/>
          <p14:tracePt t="68630" x="9398000" y="3556000"/>
          <p14:tracePt t="68668" x="9398000" y="3575050"/>
          <p14:tracePt t="68744" x="9385300" y="3575050"/>
          <p14:tracePt t="68805" x="9366250" y="3575050"/>
          <p14:tracePt t="68881" x="9353550" y="3568700"/>
          <p14:tracePt t="68981" x="9315450" y="3568700"/>
          <p14:tracePt t="69024" x="9309100" y="3568700"/>
          <p14:tracePt t="69593" x="9340850" y="3568700"/>
          <p14:tracePt t="69636" x="9258300" y="3644900"/>
          <p14:tracePt t="69656" x="9169400" y="3727450"/>
          <p14:tracePt t="69700" x="9093200" y="3810000"/>
          <p14:tracePt t="69744" x="8953500" y="3949700"/>
          <p14:tracePt t="69787" x="8763000" y="4108450"/>
          <p14:tracePt t="69833" x="8731250" y="4159250"/>
          <p14:tracePt t="69873" x="8737600" y="4165600"/>
          <p14:tracePt t="69936" x="8756650" y="4165600"/>
          <p14:tracePt t="69965" x="8794750" y="4178300"/>
          <p14:tracePt t="69988" x="8826500" y="4248150"/>
          <p14:tracePt t="70020" x="8953500" y="4324350"/>
          <p14:tracePt t="70053" x="8959850" y="4343400"/>
          <p14:tracePt t="70164" x="8997950" y="4362450"/>
          <p14:tracePt t="70174" x="9004300" y="4368800"/>
          <p14:tracePt t="70206" x="9017000" y="4394200"/>
          <p14:tracePt t="70241" x="9017000" y="4400550"/>
          <p14:tracePt t="70286" x="9010650" y="4464050"/>
          <p14:tracePt t="70318" x="9023350" y="4654550"/>
          <p14:tracePt t="70351" x="8966200" y="4864100"/>
          <p14:tracePt t="70383" x="8680450" y="5168900"/>
          <p14:tracePt t="70414" x="8540750" y="5232400"/>
          <p14:tracePt t="70446" x="8299450" y="5156200"/>
          <p14:tracePt t="70479" x="7905750" y="5022850"/>
          <p14:tracePt t="70503" x="7670800" y="4946650"/>
          <p14:tracePt t="70537" x="7639050" y="4933950"/>
          <p14:tracePt t="70587" x="7613650" y="4933950"/>
          <p14:tracePt t="70616" x="7620000" y="4940300"/>
          <p14:tracePt t="70680" x="7620000" y="4959350"/>
          <p14:tracePt t="70712" x="7620000" y="4972050"/>
          <p14:tracePt t="70826" x="7550150" y="5060950"/>
          <p14:tracePt t="70854" x="7537450" y="5080000"/>
          <p14:tracePt t="70881" x="7493000" y="5118100"/>
          <p14:tracePt t="70894" x="7454900" y="5162550"/>
          <p14:tracePt t="70929" x="7397750" y="5219700"/>
          <p14:tracePt t="70942" x="7404100" y="5213350"/>
          <p14:tracePt t="70978" x="7391400" y="5213350"/>
          <p14:tracePt t="71010" x="7270750" y="5295900"/>
          <p14:tracePt t="71042" x="7232650" y="5327650"/>
          <p14:tracePt t="71153" x="7175500" y="5340350"/>
          <p14:tracePt t="71183" x="7092950" y="5321300"/>
          <p14:tracePt t="71211" x="7073900" y="5321300"/>
          <p14:tracePt t="71244" x="7067550" y="5340350"/>
          <p14:tracePt t="71255" x="7054850" y="5346700"/>
          <p14:tracePt t="71289" x="7054850" y="5384800"/>
          <p14:tracePt t="71301" x="7042150" y="5397500"/>
          <p14:tracePt t="71322" x="6997700" y="5448300"/>
          <p14:tracePt t="71356" x="6959600" y="5499100"/>
          <p14:tracePt t="71382" x="6902450" y="5537200"/>
          <p14:tracePt t="71396" x="6864350" y="5575300"/>
          <p14:tracePt t="71430" x="6635750" y="5638800"/>
          <p14:tracePt t="71442" x="6572250" y="5670550"/>
          <p14:tracePt t="71463" x="6496050" y="5676900"/>
          <p14:tracePt t="71495" x="6445250" y="5632450"/>
          <p14:tracePt t="71527" x="6381750" y="5607050"/>
          <p14:tracePt t="71553" x="6362700" y="5613400"/>
          <p14:tracePt t="71678" x="6369050" y="5613400"/>
          <p14:tracePt t="71710" x="6369050" y="5626100"/>
          <p14:tracePt t="71748" x="6369050" y="5619750"/>
          <p14:tracePt t="71818" x="6286500" y="5664200"/>
          <p14:tracePt t="71846" x="6210300" y="5702300"/>
          <p14:tracePt t="71882" x="6203950" y="5727700"/>
          <p14:tracePt t="71916" x="6203950" y="5740400"/>
          <p14:tracePt t="71971" x="6229350" y="5734050"/>
          <p14:tracePt t="72003" x="6292850" y="5683250"/>
          <p14:tracePt t="72036" x="6311900" y="5651500"/>
          <p14:tracePt t="72072" x="6369050" y="5619750"/>
          <p14:tracePt t="72177" x="6356350" y="5581650"/>
          <p14:tracePt t="72210" x="6299200" y="5549900"/>
          <p14:tracePt t="72243" x="6286500" y="5543550"/>
          <p14:tracePt t="72276" x="6267450" y="5543550"/>
          <p14:tracePt t="72321" x="6267450" y="5530850"/>
          <p14:tracePt t="72354" x="6254750" y="5505450"/>
          <p14:tracePt t="72380" x="6223000" y="5467350"/>
          <p14:tracePt t="72415" x="6191250" y="5403850"/>
          <p14:tracePt t="72449" x="6184900" y="5378450"/>
          <p14:tracePt t="72474" x="6153150" y="5353050"/>
          <p14:tracePt t="72496" x="6127750" y="5359400"/>
          <p14:tracePt t="72521" x="6108700" y="5334000"/>
          <p14:tracePt t="72560" x="6045200" y="5334000"/>
          <p14:tracePt t="72588" x="6051550" y="5314950"/>
          <p14:tracePt t="72622" x="6019800" y="5384800"/>
          <p14:tracePt t="72645" x="6007100" y="5403850"/>
          <p14:tracePt t="72733" x="6032500" y="5321300"/>
          <p14:tracePt t="72760" x="6153150" y="5162550"/>
          <p14:tracePt t="72797" x="6286500" y="4972050"/>
          <p14:tracePt t="72822" x="6457950" y="4857750"/>
          <p14:tracePt t="72834" x="6540500" y="4806950"/>
          <p14:tracePt t="72871" x="6794500" y="4559300"/>
          <p14:tracePt t="72896" x="6940550" y="4375150"/>
          <p14:tracePt t="72933" x="7353300" y="3994150"/>
          <p14:tracePt t="72959" x="7531100" y="3892550"/>
          <p14:tracePt t="72972" x="7556500" y="3879850"/>
          <p14:tracePt t="73007" x="7620000" y="3778250"/>
          <p14:tracePt t="73042" x="7721600" y="3613150"/>
          <p14:tracePt t="73069" x="7683500" y="3556000"/>
          <p14:tracePt t="73099" x="7683500" y="3536950"/>
          <p14:tracePt t="73131" x="7753350" y="3473450"/>
          <p14:tracePt t="73145" x="7785100" y="3454400"/>
          <p14:tracePt t="73179" x="7861300" y="3409950"/>
          <p14:tracePt t="73213" x="8001000" y="3403600"/>
          <p14:tracePt t="73238" x="8235950" y="3378200"/>
          <p14:tracePt t="73273" x="8312150" y="3346450"/>
          <p14:tracePt t="73354" x="8362950" y="3333750"/>
          <p14:tracePt t="73401" x="8362950" y="3314700"/>
          <p14:tracePt t="73459" x="8394700" y="3327400"/>
          <p14:tracePt t="73552" x="8394700" y="3340100"/>
          <p14:tracePt t="73629" x="8382000" y="3340100"/>
          <p14:tracePt t="73743" x="8458200" y="3314700"/>
          <p14:tracePt t="73771" x="8566150" y="3232150"/>
          <p14:tracePt t="73800" x="8585200" y="3213100"/>
          <p14:tracePt t="73840" x="8616950" y="3194050"/>
          <p14:tracePt t="73869" x="8680450" y="3155950"/>
          <p14:tracePt t="73897" x="8928100" y="3003550"/>
          <p14:tracePt t="73927" x="9029700" y="2946400"/>
          <p14:tracePt t="73942" x="9042400" y="2927350"/>
          <p14:tracePt t="73981" x="9099550" y="2889250"/>
          <p14:tracePt t="74010" x="9150350" y="2857500"/>
          <p14:tracePt t="74037" x="9169400" y="2844800"/>
          <p14:tracePt t="74071" x="9156700" y="2794000"/>
          <p14:tracePt t="74107" x="9036050" y="2730500"/>
          <p14:tracePt t="74132" x="8883650" y="2692400"/>
          <p14:tracePt t="74168" x="8699500" y="2673350"/>
          <p14:tracePt t="74195" x="8534400" y="2667000"/>
          <p14:tracePt t="74207" x="8528050" y="2686050"/>
          <p14:tracePt t="74241" x="8470900" y="2724150"/>
          <p14:tracePt t="74255" x="8413750" y="2762250"/>
          <p14:tracePt t="74267" x="8356600" y="2813050"/>
          <p14:tracePt t="74303" x="8248650" y="2889250"/>
          <p14:tracePt t="74316" x="8235950" y="2895600"/>
          <p14:tracePt t="74374" x="8134350" y="2997200"/>
          <p14:tracePt t="74388" x="8077200" y="3054350"/>
          <p14:tracePt t="74411" x="8026400" y="3162300"/>
          <p14:tracePt t="74449" x="7988300" y="3365500"/>
          <p14:tracePt t="74473" x="8001000" y="3454400"/>
          <p14:tracePt t="74511" x="8045450" y="3498850"/>
          <p14:tracePt t="74536" x="8070850" y="3511550"/>
          <p14:tracePt t="74573" x="8197850" y="3632200"/>
          <p14:tracePt t="74599" x="8356600" y="3733800"/>
          <p14:tracePt t="74636" x="8578850" y="3790950"/>
          <p14:tracePt t="74659" x="8629650" y="3797300"/>
          <p14:tracePt t="74697" x="8750300" y="3752850"/>
          <p14:tracePt t="74721" x="8845550" y="3714750"/>
          <p14:tracePt t="74747" x="8985250" y="3695700"/>
          <p14:tracePt t="74771" x="9207500" y="3702050"/>
          <p14:tracePt t="74786" x="9315450" y="3714750"/>
          <p14:tracePt t="74824" x="9474200" y="3670300"/>
          <p14:tracePt t="74850" x="9474200" y="3638550"/>
          <p14:tracePt t="74878" x="9448800" y="3479800"/>
          <p14:tracePt t="74916" x="9423400" y="3232150"/>
          <p14:tracePt t="74943" x="9315450" y="3130550"/>
          <p14:tracePt t="74980" x="8978900" y="2946400"/>
          <p14:tracePt t="75005" x="8858250" y="2895600"/>
          <p14:tracePt t="75043" x="8820150" y="2908300"/>
          <p14:tracePt t="75084" x="8756650" y="2889250"/>
          <p14:tracePt t="75096" x="8686800" y="2882900"/>
          <p14:tracePt t="75137" x="8312150" y="3054350"/>
          <p14:tracePt t="75163" x="8235950" y="3105150"/>
          <p14:tracePt t="75200" x="8172450" y="3175000"/>
          <p14:tracePt t="75225" x="8128000" y="3276600"/>
          <p14:tracePt t="75253" x="8089900" y="3422650"/>
          <p14:tracePt t="75292" x="8013700" y="3587750"/>
          <p14:tracePt t="75305" x="8020050" y="3619500"/>
          <p14:tracePt t="75332" x="7937500" y="3790950"/>
          <p14:tracePt t="75370" x="7969250" y="3956050"/>
          <p14:tracePt t="75396" x="8280400" y="3898900"/>
          <p14:tracePt t="75434" x="8407400" y="3924300"/>
          <p14:tracePt t="75474" x="8426450" y="3905250"/>
          <p14:tracePt t="75513" x="8445500" y="3860800"/>
          <p14:tracePt t="75551" x="8432800" y="3841750"/>
          <p14:tracePt t="75590" x="8470900" y="3651250"/>
          <p14:tracePt t="75616" x="8388350" y="3562350"/>
          <p14:tracePt t="75645" x="8324850" y="3511550"/>
          <p14:tracePt t="75733" x="8318500" y="3473450"/>
          <p14:tracePt t="75749" x="8312150" y="3441700"/>
          <p14:tracePt t="75775" x="8299450" y="3378200"/>
          <p14:tracePt t="75802" x="8267700" y="3390900"/>
          <p14:tracePt t="75843" x="8229600" y="3365500"/>
          <p14:tracePt t="75965" x="8229600" y="3378200"/>
          <p14:tracePt t="76357" x="8229600" y="3390900"/>
          <p14:tracePt t="76557" x="8229600" y="3422650"/>
          <p14:tracePt t="76593" x="8235950" y="3511550"/>
          <p14:tracePt t="76619" x="8255000" y="3587750"/>
          <p14:tracePt t="76645" x="8255000" y="3657600"/>
          <p14:tracePt t="76660" x="8261350" y="3676650"/>
          <p14:tracePt t="76699" x="8267700" y="3689350"/>
          <p14:tracePt t="76762" x="8235950" y="3752850"/>
          <p14:tracePt t="76789" x="8204200" y="3835400"/>
          <p14:tracePt t="76802" x="8191500" y="3898900"/>
          <p14:tracePt t="76828" x="8191500" y="3937000"/>
          <p14:tracePt t="76853" x="8178800" y="3949700"/>
          <p14:tracePt t="76902" x="8178800" y="3968750"/>
          <p14:tracePt t="76926" x="8172450" y="3994150"/>
          <p14:tracePt t="76963" x="8172450" y="4044950"/>
          <p14:tracePt t="76989" x="8191500" y="4127500"/>
          <p14:tracePt t="77028" x="8191500" y="4184650"/>
          <p14:tracePt t="77054" x="8191500" y="4191000"/>
          <p14:tracePt t="77150" x="8204200" y="4216400"/>
          <p14:tracePt t="77177" x="8210550" y="4241800"/>
          <p14:tracePt t="77214" x="8242300" y="4311650"/>
          <p14:tracePt t="77244" x="8261350" y="4343400"/>
          <p14:tracePt t="77272" x="8274050" y="4343400"/>
          <p14:tracePt t="77427" x="8293100" y="4368800"/>
          <p14:tracePt t="77456" x="8299450" y="4394200"/>
          <p14:tracePt t="77495" x="8318500" y="4413250"/>
          <p14:tracePt t="77602" x="8305800" y="4464050"/>
          <p14:tracePt t="77630" x="8305800" y="4470400"/>
          <p14:tracePt t="77659" x="8305800" y="4489450"/>
          <p14:tracePt t="77849" x="8293100" y="4489450"/>
          <p14:tracePt t="77899" x="8280400" y="4502150"/>
          <p14:tracePt t="77943" x="8197850" y="4502150"/>
          <p14:tracePt t="77990" x="7924800" y="4540250"/>
          <p14:tracePt t="78011" x="7759700" y="4527550"/>
          <p14:tracePt t="78054" x="7416800" y="4533900"/>
          <p14:tracePt t="78099" x="7410450" y="4533900"/>
          <p14:tracePt t="78136" x="7321550" y="4578350"/>
          <p14:tracePt t="78160" x="7092950" y="4641850"/>
          <p14:tracePt t="78194" x="6927850" y="4711700"/>
          <p14:tracePt t="78271" x="6775450" y="4794250"/>
          <p14:tracePt t="78300" x="6502400" y="4895850"/>
          <p14:tracePt t="78332" x="6375400" y="4921250"/>
          <p14:tracePt t="78365" x="6305550" y="4908550"/>
          <p14:tracePt t="78380" x="6305550" y="4895850"/>
          <p14:tracePt t="78415" x="6305550" y="4883150"/>
          <p14:tracePt t="78442" x="6248400" y="4883150"/>
          <p14:tracePt t="78476" x="6096000" y="4851400"/>
          <p14:tracePt t="78511" x="5880100" y="4787900"/>
          <p14:tracePt t="78536" x="5880100" y="4775200"/>
          <p14:tracePt t="78570" x="5892800" y="4756150"/>
          <p14:tracePt t="78696" x="5905500" y="4756150"/>
          <p14:tracePt t="78745" x="5899150" y="4819650"/>
          <p14:tracePt t="78773" x="5924550" y="4857750"/>
          <p14:tracePt t="78809" x="5937250" y="4984750"/>
          <p14:tracePt t="78834" x="5981700" y="5048250"/>
          <p14:tracePt t="78872" x="6026150" y="5092700"/>
          <p14:tracePt t="78899" x="6019800" y="5175250"/>
          <p14:tracePt t="78912" x="6038850" y="5219700"/>
          <p14:tracePt t="78949" x="6172200" y="5384800"/>
          <p14:tracePt t="78975" x="6210300" y="5441950"/>
          <p14:tracePt t="79012" x="6229350" y="5461000"/>
          <p14:tracePt t="79038" x="6191250" y="5454650"/>
          <p14:tracePt t="79053" x="6172200" y="5454650"/>
          <p14:tracePt t="79067" x="6146800" y="5422900"/>
          <p14:tracePt t="79091" x="6096000" y="5384800"/>
          <p14:tracePt t="79118" x="6070600" y="5346700"/>
          <p14:tracePt t="79264" x="6013450" y="5340350"/>
          <p14:tracePt t="79290" x="5975350" y="5346700"/>
          <p14:tracePt t="79316" x="5969000" y="5353050"/>
          <p14:tracePt t="79353" x="5962650" y="5365750"/>
          <p14:tracePt t="79381" x="5962650" y="5378450"/>
          <p14:tracePt t="79409" x="5962650" y="5403850"/>
          <p14:tracePt t="79448" x="5969000" y="5403850"/>
          <p14:tracePt t="79513" x="5975350" y="5441950"/>
          <p14:tracePt t="79555" x="5994400" y="5505450"/>
          <p14:tracePt t="79599" x="5994400" y="5524500"/>
          <p14:tracePt t="79738" x="5994400" y="5549900"/>
          <p14:tracePt t="79786" x="5975350" y="5562600"/>
          <p14:tracePt t="79831" x="5854700" y="5664200"/>
          <p14:tracePt t="79873" x="5842000" y="5702300"/>
          <p14:tracePt t="80430" x="5848350" y="5708650"/>
          <p14:tracePt t="80466" x="5848350" y="5734050"/>
          <p14:tracePt t="80511" x="5905500" y="5765800"/>
          <p14:tracePt t="80545" x="6007100" y="5746750"/>
          <p14:tracePt t="80569" x="6089650" y="5683250"/>
          <p14:tracePt t="80602" x="6184900" y="5676900"/>
          <p14:tracePt t="80615" x="6229350" y="5638800"/>
          <p14:tracePt t="80635" x="6375400" y="5543550"/>
          <p14:tracePt t="80669" x="6426200" y="5511800"/>
          <p14:tracePt t="80744" x="6451600" y="5524500"/>
          <p14:tracePt t="80769" x="6534150" y="5511800"/>
          <p14:tracePt t="80819" x="6553200" y="5486400"/>
          <p14:tracePt t="80860" x="6553200" y="5473700"/>
          <p14:tracePt t="80917" x="6553200" y="5480050"/>
          <p14:tracePt t="80992" x="6502400" y="5562600"/>
          <p14:tracePt t="81028" x="6470650" y="5613400"/>
          <p14:tracePt t="81053" x="6438900" y="5645150"/>
          <p14:tracePt t="81076" x="6407150" y="5664200"/>
          <p14:tracePt t="81088" x="6400800" y="5676900"/>
          <p14:tracePt t="81177" x="6356350" y="5702300"/>
          <p14:tracePt t="81209" x="6311900" y="5734050"/>
          <p14:tracePt t="81304" x="6311900" y="5695950"/>
          <p14:tracePt t="81337" x="6318250" y="5645150"/>
          <p14:tracePt t="81370" x="6318250" y="5638800"/>
          <p14:tracePt t="81428" x="6324600" y="5588000"/>
          <p14:tracePt t="81448" x="6330950" y="5581650"/>
          <p14:tracePt t="81480" x="6330950" y="5575300"/>
          <p14:tracePt t="81647" x="6318250" y="5568950"/>
          <p14:tracePt t="81680" x="6311900" y="5581650"/>
          <p14:tracePt t="81723" x="6337300" y="5575300"/>
          <p14:tracePt t="81748" x="6330950" y="5505450"/>
          <p14:tracePt t="81770" x="6324600" y="5473700"/>
          <p14:tracePt t="81804" x="6318250" y="5391150"/>
          <p14:tracePt t="81837" x="6299200" y="5276850"/>
          <p14:tracePt t="81871" x="6286500" y="5219700"/>
          <p14:tracePt t="81896" x="6299200" y="5200650"/>
          <p14:tracePt t="81930" x="6299200" y="5181600"/>
          <p14:tracePt t="81997" x="6299200" y="5143500"/>
          <p14:tracePt t="82021" x="6299200" y="5137150"/>
          <p14:tracePt t="82057" x="6286500" y="5105400"/>
          <p14:tracePt t="82083" x="6299200" y="5092700"/>
          <p14:tracePt t="82119" x="6311900" y="5060950"/>
          <p14:tracePt t="82133" x="6318250" y="5048250"/>
          <p14:tracePt t="82145" x="6324600" y="5041900"/>
          <p14:tracePt t="82182" x="6375400" y="4984750"/>
          <p14:tracePt t="82216" x="6388100" y="4965700"/>
          <p14:tracePt t="82243" x="6419850" y="4953000"/>
          <p14:tracePt t="82256" x="6438900" y="4946650"/>
          <p14:tracePt t="82292" x="6508750" y="4921250"/>
          <p14:tracePt t="82320" x="6604000" y="4908550"/>
          <p14:tracePt t="82332" x="6654800" y="4908550"/>
          <p14:tracePt t="82367" x="6807200" y="4921250"/>
          <p14:tracePt t="82407" x="6959600" y="4946650"/>
          <p14:tracePt t="82432" x="6985000" y="4953000"/>
          <p14:tracePt t="82458" x="7035800" y="4978400"/>
          <p14:tracePt t="82492" x="7480300" y="5156200"/>
          <p14:tracePt t="82529" x="7689850" y="5175250"/>
          <p14:tracePt t="82553" x="7715250" y="5175250"/>
          <p14:tracePt t="82589" x="7734300" y="5175250"/>
          <p14:tracePt t="82624" x="7886700" y="5149850"/>
          <p14:tracePt t="82649" x="7981950" y="5149850"/>
          <p14:tracePt t="82685" x="8051800" y="5149850"/>
          <p14:tracePt t="82776" x="8121650" y="5168900"/>
          <p14:tracePt t="82788" x="8134350" y="5162550"/>
          <p14:tracePt t="82827" x="8191500" y="5149850"/>
          <p14:tracePt t="82871" x="8324850" y="5162550"/>
          <p14:tracePt t="82908" x="8420100" y="5181600"/>
          <p14:tracePt t="82989" x="8489950" y="5162550"/>
          <p14:tracePt t="83008" x="8547100" y="5162550"/>
          <p14:tracePt t="83042" x="8661400" y="5143500"/>
          <p14:tracePt t="83067" x="8674100" y="5137150"/>
          <p14:tracePt t="83150" x="8775700" y="5137150"/>
          <p14:tracePt t="83184" x="8845550" y="5118100"/>
          <p14:tracePt t="83209" x="8915400" y="5105400"/>
          <p14:tracePt t="83230" x="8934450" y="5092700"/>
          <p14:tracePt t="83273" x="8991600" y="5092700"/>
          <p14:tracePt t="83295" x="9086850" y="5073650"/>
          <p14:tracePt t="83319" x="9258300" y="5054600"/>
          <p14:tracePt t="83355" x="9359900" y="5035550"/>
          <p14:tracePt t="83416" x="9385300" y="5035550"/>
          <p14:tracePt t="83482" x="9448800" y="5035550"/>
          <p14:tracePt t="83509" x="9544050" y="5035550"/>
          <p14:tracePt t="83522" x="9563100" y="5035550"/>
          <p14:tracePt t="83551" x="9569450" y="5035550"/>
          <p14:tracePt t="83688" x="9569450" y="5041900"/>
          <p14:tracePt t="83732" x="9505950" y="4997450"/>
          <p14:tracePt t="84152" x="9486900" y="4972050"/>
          <p14:tracePt t="84193" x="9499600" y="4953000"/>
          <p14:tracePt t="84334" x="9512300" y="4953000"/>
          <p14:tracePt t="84400" x="9525000" y="4953000"/>
          <p14:tracePt t="84499" x="9550400" y="4921250"/>
          <p14:tracePt t="84529" x="9556750" y="4921250"/>
          <p14:tracePt t="84586" x="9575800" y="4921250"/>
          <p14:tracePt t="84659" x="9601200" y="4921250"/>
          <p14:tracePt t="85367" x="9594850" y="4959350"/>
          <p14:tracePt t="85427" x="9594850" y="4978400"/>
          <p14:tracePt t="85899" x="9544050" y="4953000"/>
          <p14:tracePt t="85983" x="9690100" y="4991100"/>
          <p14:tracePt t="85994" x="9779000" y="5016500"/>
          <p14:tracePt t="86020" x="9899650" y="5041900"/>
          <p14:tracePt t="86052" x="9893300" y="5054600"/>
          <p14:tracePt t="86120" x="9931400" y="5073650"/>
          <p14:tracePt t="86152" x="10001250" y="5111750"/>
          <p14:tracePt t="86179" x="10115550" y="5226050"/>
          <p14:tracePt t="86195" x="10147300" y="5245100"/>
          <p14:tracePt t="86216" x="10147300" y="5251450"/>
          <p14:tracePt t="86311" x="10147300" y="5264150"/>
          <p14:tracePt t="86353" x="10166350" y="5276850"/>
          <p14:tracePt t="86391" x="10179050" y="5314950"/>
          <p14:tracePt t="86417" x="10191750" y="5327650"/>
          <p14:tracePt t="86558" x="10160000" y="5334000"/>
          <p14:tracePt t="86589" x="10153650" y="5346700"/>
          <p14:tracePt t="86697" x="10153650" y="5340350"/>
          <p14:tracePt t="86748" x="10153650" y="5321300"/>
          <p14:tracePt t="86794" x="10140950" y="5321300"/>
          <p14:tracePt t="86825" x="10121900" y="5321300"/>
          <p14:tracePt t="86888" x="10096500" y="5340350"/>
          <p14:tracePt t="86913" x="10096500" y="5346700"/>
          <p14:tracePt t="86962" x="10096500" y="5365750"/>
          <p14:tracePt t="87011" x="10077450" y="5365750"/>
          <p14:tracePt t="87148" x="10115550" y="5365750"/>
          <p14:tracePt t="87190" x="10198100" y="5353050"/>
          <p14:tracePt t="87231" x="10223500" y="5353050"/>
          <p14:tracePt t="87255" x="10255250" y="5353050"/>
          <p14:tracePt t="87277" x="10331450" y="5327650"/>
          <p14:tracePt t="87308" x="10420350" y="5302250"/>
          <p14:tracePt t="87342" x="10426700" y="5302250"/>
          <p14:tracePt t="87404" x="10509250" y="5302250"/>
          <p14:tracePt t="87429" x="10591800" y="5302250"/>
          <p14:tracePt t="87464" x="10636250" y="5302250"/>
          <p14:tracePt t="87512" x="10693400" y="5289550"/>
          <p14:tracePt t="87525" x="10763250" y="5295900"/>
          <p14:tracePt t="87559" x="10922000" y="5238750"/>
          <p14:tracePt t="87584" x="10979150" y="5194300"/>
          <p14:tracePt t="87609" x="10991850" y="5181600"/>
          <p14:tracePt t="87668" x="11106150" y="5124450"/>
          <p14:tracePt t="87696" x="11163300" y="5067300"/>
          <p14:tracePt t="87709" x="11176000" y="5054600"/>
          <p14:tracePt t="87744" x="11201400" y="4965700"/>
          <p14:tracePt t="87779" x="11220450" y="4864100"/>
          <p14:tracePt t="87791" x="11220450" y="4813300"/>
          <p14:tracePt t="87826" x="11226800" y="4705350"/>
          <p14:tracePt t="87851" x="11233150" y="4635500"/>
          <p14:tracePt t="87886" x="11233150" y="4502150"/>
          <p14:tracePt t="87920" x="11233150" y="4406900"/>
          <p14:tracePt t="87946" x="11220450" y="4368800"/>
          <p14:tracePt t="87983" x="11207750" y="4298950"/>
          <p14:tracePt t="88010" x="11201400" y="4229100"/>
          <p14:tracePt t="88047" x="11055350" y="4108450"/>
          <p14:tracePt t="88072" x="10985500" y="4070350"/>
          <p14:tracePt t="88108" x="10864850" y="4000500"/>
          <p14:tracePt t="88133" x="10674350" y="3949700"/>
          <p14:tracePt t="88167" x="10490200" y="3854450"/>
          <p14:tracePt t="88194" x="10331450" y="3848100"/>
          <p14:tracePt t="88230" x="10096500" y="3829050"/>
          <p14:tracePt t="88243" x="9988550" y="3829050"/>
          <p14:tracePt t="88279" x="9785350" y="3829050"/>
          <p14:tracePt t="88336" x="9715500" y="3835400"/>
          <p14:tracePt t="88372" x="9512300" y="3962400"/>
          <p14:tracePt t="88397" x="9436100" y="3981450"/>
          <p14:tracePt t="88434" x="9480550" y="3943350"/>
          <p14:tracePt t="88463" x="9442450" y="3924300"/>
          <p14:tracePt t="88492" x="9372600" y="3937000"/>
          <p14:tracePt t="88505" x="9366250" y="3949700"/>
          <p14:tracePt t="88554" x="9334500" y="3949700"/>
          <p14:tracePt t="88594" x="9245600" y="3873500"/>
          <p14:tracePt t="88621" x="9220200" y="3867150"/>
          <p14:tracePt t="88679" x="9201150" y="3835400"/>
          <p14:tracePt t="88714" x="9169400" y="3803650"/>
          <p14:tracePt t="88739" x="9156700" y="3790950"/>
          <p14:tracePt t="88840" x="9118600" y="3752850"/>
          <p14:tracePt t="88865" x="9067800" y="3702050"/>
          <p14:tracePt t="88900" x="9023350" y="3663950"/>
          <p14:tracePt t="88995" x="9023350" y="3644900"/>
          <p14:tracePt t="89021" x="9004300" y="3606800"/>
          <p14:tracePt t="89057" x="9004300" y="3562350"/>
          <p14:tracePt t="89093" x="9004300" y="3536950"/>
          <p14:tracePt t="89117" x="9004300" y="3524250"/>
          <p14:tracePt t="89153" x="9042400" y="3460750"/>
          <p14:tracePt t="89178" x="9061450" y="3416300"/>
          <p14:tracePt t="89213" x="9080500" y="3346450"/>
          <p14:tracePt t="89250" x="9080500" y="3340100"/>
          <p14:tracePt t="89291" x="9080500" y="3314700"/>
          <p14:tracePt t="89318" x="9080500" y="3289300"/>
          <p14:tracePt t="89354" x="9093200" y="3251200"/>
          <p14:tracePt t="89381" x="9086850" y="3238500"/>
          <p14:tracePt t="89418" x="9093200" y="3206750"/>
          <p14:tracePt t="89443" x="9086850" y="3206750"/>
          <p14:tracePt t="89647" x="9067800" y="3206750"/>
          <p14:tracePt t="89810" x="9055100" y="3194050"/>
          <p14:tracePt t="89838" x="9042400" y="3194050"/>
          <p14:tracePt t="89936" x="9023350" y="3194050"/>
          <p14:tracePt t="89983" x="9004300" y="3194050"/>
          <p14:tracePt t="90009" x="8997950" y="3194050"/>
          <p14:tracePt t="90118" x="8978900" y="3194050"/>
          <p14:tracePt t="90247" x="8978900" y="3219450"/>
          <p14:tracePt t="90319" x="8972550" y="3257550"/>
          <p14:tracePt t="90355" x="8934450" y="3352800"/>
          <p14:tracePt t="90368" x="8909050" y="3390900"/>
          <p14:tracePt t="90402" x="8832850" y="3498850"/>
          <p14:tracePt t="90428" x="8832850" y="3505200"/>
          <p14:tracePt t="90590" x="8807450" y="3384550"/>
          <p14:tracePt t="90614" x="8724900" y="3225800"/>
          <p14:tracePt t="90652" x="8255000" y="2959100"/>
          <p14:tracePt t="90679" x="7893050" y="2876550"/>
          <p14:tracePt t="90720" x="7620000" y="2990850"/>
          <p14:tracePt t="90745" x="7378700" y="3143250"/>
          <p14:tracePt t="90775" x="6921500" y="3416300"/>
          <p14:tracePt t="90812" x="5930900" y="3829050"/>
          <p14:tracePt t="90837" x="5524500" y="3994150"/>
          <p14:tracePt t="90876" x="5454650" y="4064000"/>
          <p14:tracePt t="90913" x="5435600" y="4083050"/>
          <p14:tracePt t="90951" x="5295900" y="4229100"/>
          <p14:tracePt t="90978" x="5226050" y="4337050"/>
          <p14:tracePt t="90991" x="5149850" y="4425950"/>
          <p14:tracePt t="91029" x="5149850" y="4578350"/>
          <p14:tracePt t="91043" x="5156200" y="4667250"/>
          <p14:tracePt t="91070" x="5232400" y="4845050"/>
          <p14:tracePt t="91094" x="5283200" y="5010150"/>
          <p14:tracePt t="91120" x="5372100" y="5200650"/>
          <p14:tracePt t="91159" x="5632450" y="5372100"/>
          <p14:tracePt t="91186" x="5822950" y="5391150"/>
          <p14:tracePt t="91198" x="5854700" y="5403850"/>
          <p14:tracePt t="91225" x="6159500" y="5486400"/>
          <p14:tracePt t="91250" x="6610350" y="5549900"/>
          <p14:tracePt t="91278" x="7073900" y="5543550"/>
          <p14:tracePt t="91290" x="7264400" y="5575300"/>
          <p14:tracePt t="91326" x="7727950" y="5638800"/>
          <p14:tracePt t="91339" x="7874000" y="5708650"/>
          <p14:tracePt t="91352" x="8007350" y="5765800"/>
          <p14:tracePt t="91389" x="8382000" y="5797550"/>
          <p14:tracePt t="91414" x="8585200" y="5797550"/>
          <p14:tracePt t="91451" x="9163050" y="5753100"/>
          <p14:tracePt t="91478" x="9518650" y="5822950"/>
          <p14:tracePt t="91492" x="9658350" y="5835650"/>
          <p14:tracePt t="91528" x="9867900" y="5803900"/>
          <p14:tracePt t="91555" x="10001250" y="5689600"/>
          <p14:tracePt t="91568" x="10109200" y="5607050"/>
          <p14:tracePt t="91607" x="10826750" y="5099050"/>
          <p14:tracePt t="91620" x="10998200" y="4972050"/>
          <p14:tracePt t="91647" x="11315700" y="4622800"/>
          <p14:tracePt t="91671" x="11449050" y="4356100"/>
          <p14:tracePt t="91697" x="11474450" y="4165600"/>
          <p14:tracePt t="91732" x="11461750" y="3879850"/>
          <p14:tracePt t="91744" x="11436350" y="3765550"/>
          <p14:tracePt t="91780" x="11334750" y="3467100"/>
          <p14:tracePt t="91806" x="11207750" y="3251200"/>
          <p14:tracePt t="91843" x="10960100" y="2978150"/>
          <p14:tracePt t="91856" x="10871200" y="2921000"/>
          <p14:tracePt t="91881" x="10648950" y="2774950"/>
          <p14:tracePt t="91917" x="10363200" y="2622550"/>
          <p14:tracePt t="91953" x="9753600" y="2463800"/>
          <p14:tracePt t="91980" x="9086850" y="2317750"/>
          <p14:tracePt t="92008" x="8712200" y="2247900"/>
          <p14:tracePt t="92045" x="8407400" y="2197100"/>
          <p14:tracePt t="92071" x="8007350" y="2139950"/>
          <p14:tracePt t="92110" x="7378700" y="2133600"/>
          <p14:tracePt t="92136" x="7251700" y="2159000"/>
          <p14:tracePt t="92163" x="7150100" y="2203450"/>
          <p14:tracePt t="92189" x="6921500" y="2311400"/>
          <p14:tracePt t="92215" x="6419850" y="2578100"/>
          <p14:tracePt t="92240" x="5924550" y="2901950"/>
          <p14:tracePt t="92295" x="5530850" y="3168650"/>
          <p14:tracePt t="92308" x="5480050" y="3225800"/>
          <p14:tracePt t="92335" x="5410200" y="3352800"/>
          <p14:tracePt t="92351" x="5327650" y="3486150"/>
          <p14:tracePt t="92365" x="5213350" y="3619500"/>
          <p14:tracePt t="92407" x="5010150" y="3956050"/>
          <p14:tracePt t="92435" x="4883150" y="4241800"/>
          <p14:tracePt t="92462" x="4781550" y="4546600"/>
          <p14:tracePt t="92492" x="4813300" y="4806950"/>
          <p14:tracePt t="92528" x="4927600" y="5137150"/>
          <p14:tracePt t="92553" x="5003800" y="5283200"/>
          <p14:tracePt t="92589" x="5029200" y="5334000"/>
          <p14:tracePt t="92640" x="5105400" y="5365750"/>
          <p14:tracePt t="92663" x="5213350" y="5416550"/>
          <p14:tracePt t="92717" x="5721350" y="5594350"/>
          <p14:tracePt t="92761" x="6629400" y="5613400"/>
          <p14:tracePt t="92797" x="7131050" y="5556250"/>
          <p14:tracePt t="92832" x="7607300" y="5448300"/>
          <p14:tracePt t="92851" x="7753350" y="5397500"/>
          <p14:tracePt t="92867" x="7823200" y="5378450"/>
          <p14:tracePt t="92901" x="7835900" y="5378450"/>
          <p14:tracePt t="92932" x="7924800" y="5346700"/>
          <p14:tracePt t="92966" x="8362950" y="5289550"/>
          <p14:tracePt t="92979" x="8477250" y="5270500"/>
          <p14:tracePt t="93014" x="8591550" y="5270500"/>
          <p14:tracePt t="93058" x="8712200" y="5270500"/>
          <p14:tracePt t="93085" x="8997950" y="5251450"/>
          <p14:tracePt t="93120" x="9340850" y="5175250"/>
          <p14:tracePt t="93135" x="9442450" y="5175250"/>
          <p14:tracePt t="93145" x="9480550" y="5181600"/>
          <p14:tracePt t="93182" x="9607550" y="5200650"/>
          <p14:tracePt t="93195" x="9652000" y="5194300"/>
          <p14:tracePt t="93231" x="9899650" y="5137150"/>
          <p14:tracePt t="93244" x="9988550" y="5137150"/>
          <p14:tracePt t="93276" x="10318750" y="5086350"/>
          <p14:tracePt t="93311" x="10502900" y="5086350"/>
          <p14:tracePt t="93337" x="10623550" y="5105400"/>
          <p14:tracePt t="93374" x="10953750" y="5276850"/>
          <p14:tracePt t="93388" x="11068050" y="5308600"/>
          <p14:tracePt t="93401" x="11156950" y="5346700"/>
          <p14:tracePt t="93436" x="11322050" y="5448300"/>
          <p14:tracePt t="93461" x="11360150" y="5480050"/>
          <p14:tracePt t="93497" x="11372850" y="5511800"/>
          <p14:tracePt t="93522" x="11372850" y="5524500"/>
          <p14:tracePt t="93577" x="11391900" y="5473700"/>
          <p14:tracePt t="93602" x="11417300" y="5264150"/>
          <p14:tracePt t="93640" x="11512550" y="4673600"/>
          <p14:tracePt t="93654" x="11544300" y="4552950"/>
          <p14:tracePt t="93680" x="11518900" y="4216400"/>
          <p14:tracePt t="93706" x="11366500" y="3898900"/>
          <p14:tracePt t="93732" x="11245850" y="3733800"/>
          <p14:tracePt t="93744" x="11226800" y="3714750"/>
          <p14:tracePt t="93781" x="11144250" y="3651250"/>
          <p14:tracePt t="93806" x="11080750" y="3606800"/>
          <p14:tracePt t="93841" x="10826750" y="3543300"/>
          <p14:tracePt t="93867" x="10617200" y="3492500"/>
          <p14:tracePt t="93906" x="10337800" y="3435350"/>
          <p14:tracePt t="93933" x="10083800" y="3384550"/>
          <p14:tracePt t="93969" x="9398000" y="3187700"/>
          <p14:tracePt t="93993" x="8934450" y="3086100"/>
          <p14:tracePt t="94029" x="8528050" y="2959100"/>
          <p14:tracePt t="94054" x="8464550" y="2895600"/>
          <p14:tracePt t="94089" x="8451850" y="2895600"/>
          <p14:tracePt t="94117" x="8426450" y="2870200"/>
          <p14:tracePt t="94141" x="8343900" y="2863850"/>
          <p14:tracePt t="94168" x="8210550" y="2901950"/>
          <p14:tracePt t="94196" x="8096250" y="2946400"/>
          <p14:tracePt t="94210" x="8007350" y="2959100"/>
          <p14:tracePt t="94247" x="7696200" y="3073400"/>
          <p14:tracePt t="94264" x="7454900" y="3219450"/>
          <p14:tracePt t="94276" x="7321550" y="3302000"/>
          <p14:tracePt t="94303" x="7029450" y="3498850"/>
          <p14:tracePt t="94342" x="6724650" y="3714750"/>
          <p14:tracePt t="94369" x="6610350" y="3860800"/>
          <p14:tracePt t="94406" x="6591300" y="3949700"/>
          <p14:tracePt t="94433" x="6591300" y="3994150"/>
          <p14:tracePt t="94470" x="6597650" y="4044950"/>
          <p14:tracePt t="94494" x="6616700" y="4076700"/>
          <p14:tracePt t="94530" x="6623050" y="4114800"/>
          <p14:tracePt t="94556" x="6623050" y="4165600"/>
          <p14:tracePt t="94593" x="6661150" y="4387850"/>
          <p14:tracePt t="94620" x="6750050" y="4552950"/>
          <p14:tracePt t="94636" x="6769100" y="4629150"/>
          <p14:tracePt t="94649" x="6794500" y="4686300"/>
          <p14:tracePt t="94686" x="6877050" y="4838700"/>
          <p14:tracePt t="94713" x="7048500" y="5041900"/>
          <p14:tracePt t="94726" x="7156450" y="5111750"/>
          <p14:tracePt t="94752" x="7334250" y="5257800"/>
          <p14:tracePt t="94777" x="7550150" y="5365750"/>
          <p14:tracePt t="94804" x="7975600" y="5543550"/>
          <p14:tracePt t="94841" x="8750300" y="5676900"/>
          <p14:tracePt t="94868" x="9245600" y="5594350"/>
          <p14:tracePt t="94909" x="9785350" y="5378450"/>
          <p14:tracePt t="94937" x="9975850" y="5308600"/>
          <p14:tracePt t="94965" x="10090150" y="5283200"/>
          <p14:tracePt t="94992" x="10255250" y="5276850"/>
          <p14:tracePt t="95007" x="10337800" y="5264150"/>
          <p14:tracePt t="95044" x="10560050" y="5257800"/>
          <p14:tracePt t="95070" x="10623550" y="5257800"/>
          <p14:tracePt t="95109" x="10769600" y="5194300"/>
          <p14:tracePt t="95137" x="10953750" y="5149850"/>
          <p14:tracePt t="95150" x="10979150" y="5137150"/>
          <p14:tracePt t="95177" x="10998200" y="5118100"/>
          <p14:tracePt t="95223" x="11010900" y="5105400"/>
          <p14:tracePt t="95248" x="11055350" y="5073650"/>
          <p14:tracePt t="95296" x="11106150" y="5060950"/>
          <p14:tracePt t="95355" x="11118850" y="5041900"/>
          <p14:tracePt t="95389" x="11150600" y="4997450"/>
          <p14:tracePt t="95449" x="11150600" y="4972050"/>
          <p14:tracePt t="95476" x="11144250" y="4953000"/>
          <p14:tracePt t="95498" x="11099800" y="4902200"/>
          <p14:tracePt t="95523" x="11093450" y="48450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857137"/>
            <a:ext cx="2947482" cy="4601183"/>
          </a:xfrm>
        </p:spPr>
        <p:txBody>
          <a:bodyPr/>
          <a:lstStyle/>
          <a:p>
            <a:r>
              <a:rPr lang="en-SG" dirty="0" smtClean="0"/>
              <a:t>ET200SP</a:t>
            </a:r>
            <a:br>
              <a:rPr lang="en-SG" dirty="0" smtClean="0"/>
            </a:br>
            <a:r>
              <a:rPr lang="en-SG" dirty="0" smtClean="0"/>
              <a:t>Analog Input Wiring:</a:t>
            </a:r>
            <a:br>
              <a:rPr lang="en-SG" dirty="0" smtClean="0"/>
            </a:br>
            <a:r>
              <a:rPr lang="en-SG" dirty="0" smtClean="0"/>
              <a:t>Current measurement (2-wire transducer)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13463"/>
          <a:stretch/>
        </p:blipFill>
        <p:spPr>
          <a:xfrm>
            <a:off x="6145868" y="1440854"/>
            <a:ext cx="5581838" cy="5043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5458320"/>
            <a:ext cx="6761531" cy="1399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3321" y="1377060"/>
            <a:ext cx="3860261" cy="270975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5308402">
            <a:off x="6209890" y="4026407"/>
            <a:ext cx="574158" cy="574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8886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294"/>
    </mc:Choice>
    <mc:Fallback>
      <p:transition spd="slow" advTm="93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528" x="1828800" y="0"/>
          <p14:tracePt t="543" x="1930400" y="6350"/>
          <p14:tracePt t="577" x="1943100" y="12700"/>
          <p14:tracePt t="687" x="1841500" y="0"/>
          <p14:tracePt t="717" x="1797050" y="88900"/>
          <p14:tracePt t="749" x="1739900" y="336550"/>
          <p14:tracePt t="783" x="1752600" y="349250"/>
          <p14:tracePt t="950" x="1873250" y="444500"/>
          <p14:tracePt t="985" x="2108200" y="641350"/>
          <p14:tracePt t="1018" x="2120900" y="647700"/>
          <p14:tracePt t="1067" x="2095500" y="679450"/>
          <p14:tracePt t="1086" x="2063750" y="736600"/>
          <p14:tracePt t="1120" x="2133600" y="946150"/>
          <p14:tracePt t="1152" x="2292350" y="1244600"/>
          <p14:tracePt t="1183" x="2260600" y="1301750"/>
          <p14:tracePt t="1215" x="2197100" y="1314450"/>
          <p14:tracePt t="1246" x="2165350" y="1301750"/>
          <p14:tracePt t="1279" x="2146300" y="1244600"/>
          <p14:tracePt t="1385" x="2127250" y="1244600"/>
          <p14:tracePt t="1438" x="2146300" y="1238250"/>
          <p14:tracePt t="1472" x="2152650" y="1219200"/>
          <p14:tracePt t="1579" x="2159000" y="1219200"/>
          <p14:tracePt t="1603" x="2159000" y="1250950"/>
          <p14:tracePt t="1637" x="2178050" y="1314450"/>
          <p14:tracePt t="1660" x="2190750" y="1352550"/>
          <p14:tracePt t="1684" x="2203450" y="1384300"/>
          <p14:tracePt t="1720" x="2216150" y="1403350"/>
          <p14:tracePt t="1783" x="2247900" y="1403350"/>
          <p14:tracePt t="1806" x="2279650" y="1384300"/>
          <p14:tracePt t="1845" x="2355850" y="1295400"/>
          <p14:tracePt t="1858" x="2362200" y="1289050"/>
          <p14:tracePt t="1889" x="2438400" y="1231900"/>
          <p14:tracePt t="1921" x="2482850" y="1193800"/>
          <p14:tracePt t="1956" x="2489200" y="1174750"/>
          <p14:tracePt t="2075" x="2476500" y="1187450"/>
          <p14:tracePt t="2108" x="2432050" y="1219200"/>
          <p14:tracePt t="2154" x="2400300" y="1231900"/>
          <p14:tracePt t="2199" x="2381250" y="1244600"/>
          <p14:tracePt t="2233" x="2324100" y="1282700"/>
          <p14:tracePt t="2245" x="2292350" y="1308100"/>
          <p14:tracePt t="2291" x="2279650" y="1308100"/>
          <p14:tracePt t="2325" x="2273300" y="1327150"/>
          <p14:tracePt t="2360" x="2266950" y="1327150"/>
          <p14:tracePt t="2384" x="2273300" y="1327150"/>
          <p14:tracePt t="2450" x="2139950" y="1320800"/>
          <p14:tracePt t="2482" x="1879600" y="1250950"/>
          <p14:tracePt t="2517" x="1676400" y="1257300"/>
          <p14:tracePt t="2572" x="1663700" y="1257300"/>
          <p14:tracePt t="2639" x="1663700" y="1238250"/>
          <p14:tracePt t="2674" x="1625600" y="1238250"/>
          <p14:tracePt t="2721" x="1530350" y="1225550"/>
          <p14:tracePt t="2733" x="1498600" y="1225550"/>
          <p14:tracePt t="2769" x="1473200" y="1225550"/>
          <p14:tracePt t="2815" x="1428750" y="1219200"/>
          <p14:tracePt t="2842" x="1282700" y="1206500"/>
          <p14:tracePt t="2869" x="1250950" y="1193800"/>
          <p14:tracePt t="2964" x="1212850" y="1219200"/>
          <p14:tracePt t="3000" x="1168400" y="1250950"/>
          <p14:tracePt t="3041" x="1123950" y="1276350"/>
          <p14:tracePt t="3082" x="1028700" y="1308100"/>
          <p14:tracePt t="3128" x="933450" y="1352550"/>
          <p14:tracePt t="3225" x="901700" y="1365250"/>
          <p14:tracePt t="3270" x="806450" y="1397000"/>
          <p14:tracePt t="3313" x="768350" y="1397000"/>
          <p14:tracePt t="3375" x="768350" y="1409700"/>
          <p14:tracePt t="3437" x="717550" y="1428750"/>
          <p14:tracePt t="3479" x="698500" y="1441450"/>
          <p14:tracePt t="3522" x="673100" y="1473200"/>
          <p14:tracePt t="3566" x="488950" y="1651000"/>
          <p14:tracePt t="3589" x="361950" y="1771650"/>
          <p14:tracePt t="3612" x="304800" y="1847850"/>
          <p14:tracePt t="3657" x="304800" y="1936750"/>
          <p14:tracePt t="3699" x="387350" y="2044700"/>
          <p14:tracePt t="3720" x="444500" y="2101850"/>
          <p14:tracePt t="3761" x="457200" y="2108200"/>
          <p14:tracePt t="3861" x="539750" y="2051050"/>
          <p14:tracePt t="3888" x="552450" y="2051050"/>
          <p14:tracePt t="4062" x="546100" y="2051050"/>
          <p14:tracePt t="4167" x="527050" y="2051050"/>
          <p14:tracePt t="4372" x="539750" y="2038350"/>
          <p14:tracePt t="4407" x="546100" y="2025650"/>
          <p14:tracePt t="4432" x="558800" y="2025650"/>
          <p14:tracePt t="4468" x="558800" y="2006600"/>
          <p14:tracePt t="5393" x="577850" y="1981200"/>
          <p14:tracePt t="5527" x="590550" y="1981200"/>
          <p14:tracePt t="6373" x="603250" y="1981200"/>
          <p14:tracePt t="6581" x="615950" y="1981200"/>
          <p14:tracePt t="6606" x="622300" y="1981200"/>
          <p14:tracePt t="6732" x="635000" y="1962150"/>
          <p14:tracePt t="6767" x="654050" y="1949450"/>
          <p14:tracePt t="6878" x="654050" y="1930400"/>
          <p14:tracePt t="7379" x="666750" y="1930400"/>
          <p14:tracePt t="7579" x="679450" y="1917700"/>
          <p14:tracePt t="8226" x="711200" y="1885950"/>
          <p14:tracePt t="9972" x="730250" y="1885950"/>
          <p14:tracePt t="9999" x="742950" y="1854200"/>
          <p14:tracePt t="10483" x="755650" y="1866900"/>
          <p14:tracePt t="10598" x="787400" y="1873250"/>
          <p14:tracePt t="10620" x="806450" y="1885950"/>
          <p14:tracePt t="10657" x="889000" y="1943100"/>
          <p14:tracePt t="10683" x="927100" y="1974850"/>
          <p14:tracePt t="10718" x="946150" y="1974850"/>
          <p14:tracePt t="10730" x="971550" y="1974850"/>
          <p14:tracePt t="10764" x="996950" y="1993900"/>
          <p14:tracePt t="11127" x="1022350" y="2006600"/>
          <p14:tracePt t="11152" x="1022350" y="2019300"/>
          <p14:tracePt t="11761" x="1041400" y="2038350"/>
          <p14:tracePt t="12067" x="1098550" y="2108200"/>
          <p14:tracePt t="12081" x="1104900" y="2108200"/>
          <p14:tracePt t="12301" x="1104900" y="2101850"/>
          <p14:tracePt t="12360" x="1117600" y="2120900"/>
          <p14:tracePt t="12408" x="1117600" y="2133600"/>
          <p14:tracePt t="12467" x="1136650" y="2184400"/>
          <p14:tracePt t="12506" x="1162050" y="2235200"/>
          <p14:tracePt t="12537" x="1181100" y="2266950"/>
          <p14:tracePt t="12567" x="1225550" y="2298700"/>
          <p14:tracePt t="12581" x="1263650" y="2298700"/>
          <p14:tracePt t="12608" x="1447800" y="2222500"/>
          <p14:tracePt t="12637" x="1581150" y="2184400"/>
          <p14:tracePt t="12675" x="1606550" y="2165350"/>
          <p14:tracePt t="12701" x="1765300" y="2203450"/>
          <p14:tracePt t="12738" x="2051050" y="2273300"/>
          <p14:tracePt t="12764" x="2228850" y="2292350"/>
          <p14:tracePt t="12786" x="2343150" y="2298700"/>
          <p14:tracePt t="12810" x="2501900" y="2292350"/>
          <p14:tracePt t="12845" x="2673350" y="2324100"/>
          <p14:tracePt t="12870" x="2705100" y="2336800"/>
          <p14:tracePt t="12988" x="2698750" y="2292350"/>
          <p14:tracePt t="13013" x="2692400" y="2222500"/>
          <p14:tracePt t="13036" x="2692400" y="2178050"/>
          <p14:tracePt t="13058" x="2692400" y="2171700"/>
          <p14:tracePt t="13122" x="2679700" y="2133600"/>
          <p14:tracePt t="13165" x="2654300" y="1968500"/>
          <p14:tracePt t="13209" x="2578100" y="1752600"/>
          <p14:tracePt t="13248" x="2527300" y="1606550"/>
          <p14:tracePt t="13262" x="2514600" y="1568450"/>
          <p14:tracePt t="13304" x="2419350" y="1485900"/>
          <p14:tracePt t="13319" x="2400300" y="1473200"/>
          <p14:tracePt t="13388" x="2368550" y="1473200"/>
          <p14:tracePt t="13403" x="2355850" y="1473200"/>
          <p14:tracePt t="13443" x="2324100" y="1504950"/>
          <p14:tracePt t="13457" x="2317750" y="1517650"/>
          <p14:tracePt t="13486" x="2286000" y="1543050"/>
          <p14:tracePt t="13579" x="2273300" y="1543050"/>
          <p14:tracePt t="13661" x="2254250" y="1549400"/>
          <p14:tracePt t="13689" x="2209800" y="1587500"/>
          <p14:tracePt t="13720" x="2089150" y="1739900"/>
          <p14:tracePt t="13733" x="2044700" y="1809750"/>
          <p14:tracePt t="13771" x="1924050" y="2019300"/>
          <p14:tracePt t="13797" x="1898650" y="2165350"/>
          <p14:tracePt t="13835" x="1892300" y="2203450"/>
          <p14:tracePt t="13884" x="1873250" y="2247900"/>
          <p14:tracePt t="14014" x="1809750" y="2298700"/>
          <p14:tracePt t="14048" x="1746250" y="2419350"/>
          <p14:tracePt t="14082" x="1631950" y="2686050"/>
          <p14:tracePt t="14113" x="1549400" y="2990850"/>
          <p14:tracePt t="14125" x="1517650" y="3149600"/>
          <p14:tracePt t="14158" x="1257300" y="3702050"/>
          <p14:tracePt t="14191" x="1339850" y="3911600"/>
          <p14:tracePt t="14215" x="1441450" y="3848100"/>
          <p14:tracePt t="14247" x="1473200" y="3835400"/>
          <p14:tracePt t="14280" x="1517650" y="3848100"/>
          <p14:tracePt t="14313" x="1543050" y="3797300"/>
          <p14:tracePt t="14344" x="1771650" y="3663950"/>
          <p14:tracePt t="14395" x="1733550" y="3663950"/>
          <p14:tracePt t="14419" x="1663700" y="3708400"/>
          <p14:tracePt t="14451" x="1568450" y="3778250"/>
          <p14:tracePt t="14485" x="1549400" y="3816350"/>
          <p14:tracePt t="14498" x="1549400" y="3835400"/>
          <p14:tracePt t="14519" x="1555750" y="3867150"/>
          <p14:tracePt t="14581" x="1555750" y="3860800"/>
          <p14:tracePt t="14612" x="1555750" y="3841750"/>
          <p14:tracePt t="14636" x="1549400" y="3829050"/>
          <p14:tracePt t="14828" x="1511300" y="3835400"/>
          <p14:tracePt t="14866" x="1447800" y="3860800"/>
          <p14:tracePt t="14889" x="1416050" y="3867150"/>
          <p14:tracePt t="14955" x="1384300" y="3873500"/>
          <p14:tracePt t="14989" x="1168400" y="3886200"/>
          <p14:tracePt t="15012" x="1085850" y="3911600"/>
          <p14:tracePt t="15045" x="996950" y="3956050"/>
          <p14:tracePt t="15080" x="952500" y="4019550"/>
          <p14:tracePt t="15095" x="939800" y="4057650"/>
          <p14:tracePt t="15121" x="863600" y="4197350"/>
          <p14:tracePt t="15146" x="812800" y="4318000"/>
          <p14:tracePt t="15170" x="774700" y="4425950"/>
          <p14:tracePt t="15205" x="774700" y="4457700"/>
          <p14:tracePt t="15230" x="806450" y="4470400"/>
          <p14:tracePt t="15267" x="939800" y="4483100"/>
          <p14:tracePt t="15301" x="1111250" y="4533900"/>
          <p14:tracePt t="15326" x="1231900" y="4578350"/>
          <p14:tracePt t="15361" x="1371600" y="4660900"/>
          <p14:tracePt t="15397" x="1377950" y="4667250"/>
          <p14:tracePt t="15644" x="1371600" y="4635500"/>
          <p14:tracePt t="15670" x="1422400" y="4552950"/>
          <p14:tracePt t="15682" x="1441450" y="4540250"/>
          <p14:tracePt t="15719" x="1473200" y="4508500"/>
          <p14:tracePt t="15767" x="1562100" y="4559300"/>
          <p14:tracePt t="15802" x="1689100" y="4584700"/>
          <p14:tracePt t="15826" x="1771650" y="4572000"/>
          <p14:tracePt t="15862" x="1879600" y="4559300"/>
          <p14:tracePt t="15942" x="1885950" y="4533900"/>
          <p14:tracePt t="15968" x="1898650" y="4521200"/>
          <p14:tracePt t="16004" x="1911350" y="4514850"/>
          <p14:tracePt t="16030" x="1936750" y="4495800"/>
          <p14:tracePt t="16043" x="1981200" y="4476750"/>
          <p14:tracePt t="16068" x="2082800" y="4457700"/>
          <p14:tracePt t="16084" x="2178050" y="4432300"/>
          <p14:tracePt t="16109" x="2305050" y="4419600"/>
          <p14:tracePt t="16145" x="2349500" y="4419600"/>
          <p14:tracePt t="16192" x="2438400" y="4457700"/>
          <p14:tracePt t="16219" x="2508250" y="4508500"/>
          <p14:tracePt t="16233" x="2540000" y="4533900"/>
          <p14:tracePt t="16270" x="2565400" y="4540250"/>
          <p14:tracePt t="16622" x="2565400" y="4470400"/>
          <p14:tracePt t="16647" x="2565400" y="4438650"/>
          <p14:tracePt t="16808" x="2552700" y="4489450"/>
          <p14:tracePt t="16846" x="2552700" y="4508500"/>
          <p14:tracePt t="16893" x="2552700" y="4527550"/>
          <p14:tracePt t="17102" x="2578100" y="4533900"/>
          <p14:tracePt t="17132" x="2609850" y="4565650"/>
          <p14:tracePt t="17166" x="2647950" y="4584700"/>
          <p14:tracePt t="17209" x="2654300" y="4584700"/>
          <p14:tracePt t="17547" x="2647950" y="4578350"/>
          <p14:tracePt t="17643" x="2628900" y="4578350"/>
          <p14:tracePt t="17826" x="2641600" y="4578350"/>
          <p14:tracePt t="17873" x="2654300" y="4603750"/>
          <p14:tracePt t="17908" x="2667000" y="4603750"/>
          <p14:tracePt t="18472" x="2686050" y="4603750"/>
          <p14:tracePt t="19173" x="2698750" y="4635500"/>
          <p14:tracePt t="19411" x="2717800" y="4660900"/>
          <p14:tracePt t="19425" x="2717800" y="4679950"/>
          <p14:tracePt t="19453" x="2743200" y="4718050"/>
          <p14:tracePt t="19490" x="2743200" y="4724400"/>
          <p14:tracePt t="23078" x="2736850" y="4737100"/>
          <p14:tracePt t="23257" x="2724150" y="4737100"/>
          <p14:tracePt t="23373" x="2736850" y="4756150"/>
          <p14:tracePt t="23408" x="2971800" y="4902200"/>
          <p14:tracePt t="23443" x="3581400" y="5245100"/>
          <p14:tracePt t="23469" x="4235450" y="5365750"/>
          <p14:tracePt t="23483" x="4660900" y="5448300"/>
          <p14:tracePt t="23498" x="4972050" y="5499100"/>
          <p14:tracePt t="23520" x="5321300" y="5600700"/>
          <p14:tracePt t="23553" x="5549900" y="5676900"/>
          <p14:tracePt t="23578" x="5721350" y="5607050"/>
          <p14:tracePt t="23614" x="6038850" y="5505450"/>
          <p14:tracePt t="23639" x="6388100" y="5492750"/>
          <p14:tracePt t="23663" x="6845300" y="5511800"/>
          <p14:tracePt t="23687" x="7378700" y="5594350"/>
          <p14:tracePt t="23710" x="7842250" y="5670550"/>
          <p14:tracePt t="23735" x="8255000" y="5740400"/>
          <p14:tracePt t="23769" x="8597900" y="5835650"/>
          <p14:tracePt t="23803" x="8724900" y="5918200"/>
          <p14:tracePt t="23828" x="8794750" y="5937250"/>
          <p14:tracePt t="23864" x="9239250" y="5988050"/>
          <p14:tracePt t="23889" x="9740900" y="5988050"/>
          <p14:tracePt t="23923" x="10369550" y="5937250"/>
          <p14:tracePt t="23961" x="10655300" y="5835650"/>
          <p14:tracePt t="23987" x="10674350" y="5803900"/>
          <p14:tracePt t="23998" x="10693400" y="5772150"/>
          <p14:tracePt t="24034" x="10782300" y="5632450"/>
          <p14:tracePt t="24070" x="10877550" y="5378450"/>
          <p14:tracePt t="24085" x="10858500" y="5283200"/>
          <p14:tracePt t="24109" x="10845800" y="5270500"/>
          <p14:tracePt t="24161" x="10795000" y="5270500"/>
          <p14:tracePt t="24288" x="10763250" y="5270500"/>
          <p14:tracePt t="24393" x="10756900" y="5276850"/>
          <p14:tracePt t="24429" x="10706100" y="5194300"/>
          <p14:tracePt t="24453" x="10712450" y="5156200"/>
          <p14:tracePt t="24490" x="10712450" y="5194300"/>
          <p14:tracePt t="24537" x="10782300" y="5162550"/>
          <p14:tracePt t="24562" x="10845800" y="5111750"/>
          <p14:tracePt t="24598" x="10947400" y="4953000"/>
          <p14:tracePt t="24625" x="11036300" y="4787900"/>
          <p14:tracePt t="24661" x="11163300" y="4692650"/>
          <p14:tracePt t="24688" x="11290300" y="4622800"/>
          <p14:tracePt t="24702" x="11379200" y="4572000"/>
          <p14:tracePt t="24740" x="11620500" y="4387850"/>
          <p14:tracePt t="24765" x="11785600" y="4216400"/>
          <p14:tracePt t="24804" x="11969750" y="3949700"/>
          <p14:tracePt t="24832" x="12077700" y="3829050"/>
          <p14:tracePt t="24860" x="12141200" y="3771900"/>
          <p14:tracePt t="24898" x="12179300" y="3638550"/>
          <p14:tracePt t="25048" x="12084050" y="2762250"/>
          <p14:tracePt t="25087" x="11982450" y="2597150"/>
          <p14:tracePt t="25116" x="11918950" y="2501900"/>
          <p14:tracePt t="25145" x="11785600" y="2406650"/>
          <p14:tracePt t="25173" x="11658600" y="2324100"/>
          <p14:tracePt t="25187" x="11614150" y="2286000"/>
          <p14:tracePt t="25228" x="11353800" y="2228850"/>
          <p14:tracePt t="25254" x="11188700" y="2190750"/>
          <p14:tracePt t="25284" x="11017250" y="2203450"/>
          <p14:tracePt t="25300" x="10941050" y="2203450"/>
          <p14:tracePt t="25316" x="10833100" y="2203450"/>
          <p14:tracePt t="25332" x="10744200" y="2203450"/>
          <p14:tracePt t="25347" x="10668000" y="2203450"/>
          <p14:tracePt t="25375" x="10566400" y="2178050"/>
          <p14:tracePt t="25390" x="10553700" y="2171700"/>
          <p14:tracePt t="25431" x="10490200" y="2114550"/>
          <p14:tracePt t="25457" x="10344150" y="2032000"/>
          <p14:tracePt t="25488" x="10039350" y="1943100"/>
          <p14:tracePt t="25502" x="9918700" y="1924050"/>
          <p14:tracePt t="25531" x="9537700" y="1898650"/>
          <p14:tracePt t="25545" x="9404350" y="1898650"/>
          <p14:tracePt t="25583" x="8883650" y="2019300"/>
          <p14:tracePt t="25597" x="8699500" y="2070100"/>
          <p14:tracePt t="25633" x="8445500" y="2159000"/>
          <p14:tracePt t="25658" x="8362950" y="2228850"/>
          <p14:tracePt t="25686" x="8159750" y="2362200"/>
          <p14:tracePt t="25724" x="7861300" y="2559050"/>
          <p14:tracePt t="25752" x="7753350" y="2673350"/>
          <p14:tracePt t="25765" x="7721600" y="2724150"/>
          <p14:tracePt t="25805" x="7569200" y="2959100"/>
          <p14:tracePt t="25835" x="7467600" y="3200400"/>
          <p14:tracePt t="25862" x="7346950" y="3676650"/>
          <p14:tracePt t="25890" x="7258050" y="4032250"/>
          <p14:tracePt t="25928" x="7048500" y="4483100"/>
          <p14:tracePt t="25954" x="7029450" y="4591050"/>
          <p14:tracePt t="25983" x="7035800" y="4692650"/>
          <p14:tracePt t="26021" x="7124700" y="4946650"/>
          <p14:tracePt t="26049" x="7277100" y="5213350"/>
          <p14:tracePt t="26075" x="7442200" y="5422900"/>
          <p14:tracePt t="26102" x="7645400" y="5651500"/>
          <p14:tracePt t="26130" x="7804150" y="5829300"/>
          <p14:tracePt t="26157" x="7969250" y="5943600"/>
          <p14:tracePt t="26171" x="8032750" y="5981700"/>
          <p14:tracePt t="26209" x="8204200" y="6038850"/>
          <p14:tracePt t="26237" x="8343900" y="6064250"/>
          <p14:tracePt t="26267" x="8642350" y="6096000"/>
          <p14:tracePt t="26305" x="9010650" y="6051550"/>
          <p14:tracePt t="26318" x="9042400" y="6026150"/>
          <p14:tracePt t="26343" x="9118600" y="5930900"/>
          <p14:tracePt t="26379" x="9334500" y="5664200"/>
          <p14:tracePt t="26406" x="9734550" y="5226050"/>
          <p14:tracePt t="26419" x="9963150" y="5035550"/>
          <p14:tracePt t="26456" x="10464800" y="4445000"/>
          <p14:tracePt t="26483" x="10629900" y="4127500"/>
          <p14:tracePt t="26522" x="10991850" y="3486150"/>
          <p14:tracePt t="26547" x="11144250" y="3060700"/>
          <p14:tracePt t="26584" x="11334750" y="2374900"/>
          <p14:tracePt t="26597" x="11385550" y="2108200"/>
          <p14:tracePt t="26623" x="11391900" y="1835150"/>
          <p14:tracePt t="26662" x="11226800" y="1479550"/>
          <p14:tracePt t="26687" x="11099800" y="1308100"/>
          <p14:tracePt t="26728" x="10725150" y="1136650"/>
          <p14:tracePt t="26755" x="10140950" y="977900"/>
          <p14:tracePt t="26782" x="9366250" y="927100"/>
          <p14:tracePt t="26809" x="8585200" y="800100"/>
          <p14:tracePt t="26848" x="7861300" y="673100"/>
          <p14:tracePt t="26873" x="7613650" y="673100"/>
          <p14:tracePt t="26910" x="7296150" y="914400"/>
          <p14:tracePt t="26936" x="7061200" y="1168400"/>
          <p14:tracePt t="26974" x="6692900" y="1682750"/>
          <p14:tracePt t="27001" x="6343650" y="2159000"/>
          <p14:tracePt t="27013" x="6165850" y="2419350"/>
          <p14:tracePt t="27049" x="5854700" y="3321050"/>
          <p14:tracePt t="27087" x="5854700" y="4032250"/>
          <p14:tracePt t="27113" x="6102350" y="4546600"/>
          <p14:tracePt t="27138" x="6305550" y="4946650"/>
          <p14:tracePt t="27176" x="6680200" y="5594350"/>
          <p14:tracePt t="27203" x="6794500" y="5962650"/>
          <p14:tracePt t="27240" x="6908800" y="6197600"/>
          <p14:tracePt t="27266" x="6991350" y="6305550"/>
          <p14:tracePt t="27304" x="7092950" y="6388100"/>
          <p14:tracePt t="27330" x="7372350" y="6508750"/>
          <p14:tracePt t="27368" x="7816850" y="6654800"/>
          <p14:tracePt t="27395" x="8242300" y="6661150"/>
          <p14:tracePt t="27421" x="8509000" y="6610350"/>
          <p14:tracePt t="27457" x="8623300" y="6496050"/>
          <p14:tracePt t="27484" x="8775700" y="6305550"/>
          <p14:tracePt t="27522" x="9169400" y="5911850"/>
          <p14:tracePt t="27550" x="9493250" y="5664200"/>
          <p14:tracePt t="27577" x="9747250" y="5416550"/>
          <p14:tracePt t="27616" x="10007600" y="4991100"/>
          <p14:tracePt t="27643" x="10229850" y="4381500"/>
          <p14:tracePt t="27680" x="10490200" y="3467100"/>
          <p14:tracePt t="27722" x="10509250" y="2425700"/>
          <p14:tracePt t="27765" x="10375900" y="1847850"/>
          <p14:tracePt t="27785" x="10306050" y="1778000"/>
          <p14:tracePt t="27824" x="10128250" y="1670050"/>
          <p14:tracePt t="27866" x="9988550" y="1619250"/>
          <p14:tracePt t="27890" x="9791700" y="1587500"/>
          <p14:tracePt t="27925" x="9442450" y="1492250"/>
          <p14:tracePt t="27937" x="9321800" y="1492250"/>
          <p14:tracePt t="27974" x="9010650" y="1492250"/>
          <p14:tracePt t="27998" x="8832850" y="1536700"/>
          <p14:tracePt t="28034" x="8572500" y="1701800"/>
          <p14:tracePt t="28060" x="8375650" y="1866900"/>
          <p14:tracePt t="28084" x="8216900" y="2019300"/>
          <p14:tracePt t="28108" x="8058150" y="2228850"/>
          <p14:tracePt t="28143" x="7905750" y="2533650"/>
          <p14:tracePt t="28170" x="7874000" y="2667000"/>
          <p14:tracePt t="28195" x="7848600" y="2794000"/>
          <p14:tracePt t="28224" x="7874000" y="2927350"/>
          <p14:tracePt t="28243" x="7899400" y="2997200"/>
          <p14:tracePt t="28285" x="7924800" y="3041650"/>
          <p14:tracePt t="28327" x="7943850" y="3041650"/>
          <p14:tracePt t="28388" x="8020050" y="2901950"/>
          <p14:tracePt t="28435" x="8045450" y="2882900"/>
          <p14:tracePt t="30584" x="8058150" y="2889250"/>
          <p14:tracePt t="30607" x="8242300" y="2876550"/>
          <p14:tracePt t="30630" x="8388350" y="2876550"/>
          <p14:tracePt t="30655" x="8394700" y="2927350"/>
          <p14:tracePt t="30679" x="8426450" y="3060700"/>
          <p14:tracePt t="30690" x="8458200" y="3136900"/>
          <p14:tracePt t="30727" x="8597900" y="3683000"/>
          <p14:tracePt t="30750" x="8699500" y="3892550"/>
          <p14:tracePt t="30785" x="8864600" y="4013200"/>
          <p14:tracePt t="30818" x="8864600" y="4019550"/>
          <p14:tracePt t="31021" x="8909050" y="3771900"/>
          <p14:tracePt t="31048" x="8883650" y="3746500"/>
          <p14:tracePt t="31083" x="8820150" y="3898900"/>
          <p14:tracePt t="31109" x="8629650" y="4083050"/>
          <p14:tracePt t="31149" x="8045450" y="4387850"/>
          <p14:tracePt t="31172" x="7931150" y="4419600"/>
          <p14:tracePt t="31208" x="7861300" y="4324350"/>
          <p14:tracePt t="31243" x="7664450" y="3949700"/>
          <p14:tracePt t="31267" x="7315200" y="3498850"/>
          <p14:tracePt t="31303" x="6515100" y="2730500"/>
          <p14:tracePt t="31329" x="5886450" y="2438400"/>
          <p14:tracePt t="31367" x="5308600" y="2349500"/>
          <p14:tracePt t="31394" x="5149850" y="2489200"/>
          <p14:tracePt t="31422" x="4946650" y="2736850"/>
          <p14:tracePt t="31460" x="4254500" y="3282950"/>
          <p14:tracePt t="31486" x="3657600" y="3632200"/>
          <p14:tracePt t="31515" x="2921000" y="3860800"/>
          <p14:tracePt t="31530" x="2857500" y="3867150"/>
          <p14:tracePt t="31567" x="2882900" y="3898900"/>
          <p14:tracePt t="31641" x="2908300" y="3898900"/>
          <p14:tracePt t="31753" x="2711450" y="4019550"/>
          <p14:tracePt t="31783" x="2755900" y="4019550"/>
          <p14:tracePt t="31818" x="2724150" y="3956050"/>
          <p14:tracePt t="31845" x="2616200" y="3886200"/>
          <p14:tracePt t="31882" x="2508250" y="3752850"/>
          <p14:tracePt t="31908" x="2495550" y="3689350"/>
          <p14:tracePt t="31920" x="2495550" y="3676650"/>
          <p14:tracePt t="32022" x="2476500" y="3676650"/>
          <p14:tracePt t="32049" x="2438400" y="3683000"/>
          <p14:tracePt t="32077" x="2343150" y="3740150"/>
          <p14:tracePt t="32113" x="2171700" y="3829050"/>
          <p14:tracePt t="32149" x="2000250" y="3905250"/>
          <p14:tracePt t="32175" x="1987550" y="3917950"/>
          <p14:tracePt t="32188" x="1968500" y="3937000"/>
          <p14:tracePt t="32202" x="1943100" y="3949700"/>
          <p14:tracePt t="32238" x="1930400" y="3968750"/>
          <p14:tracePt t="32273" x="1930400" y="4025900"/>
          <p14:tracePt t="32297" x="1911350" y="4095750"/>
          <p14:tracePt t="32333" x="1911350" y="4121150"/>
          <p14:tracePt t="32380" x="1936750" y="4159250"/>
          <p14:tracePt t="32415" x="1968500" y="4222750"/>
          <p14:tracePt t="32441" x="1981200" y="4229100"/>
          <p14:tracePt t="32538" x="1974850" y="4229100"/>
          <p14:tracePt t="32577" x="1974850" y="4260850"/>
          <p14:tracePt t="32615" x="1974850" y="4311650"/>
          <p14:tracePt t="32640" x="1974850" y="4362450"/>
          <p14:tracePt t="32676" x="1974850" y="4375150"/>
          <p14:tracePt t="32724" x="1968500" y="4413250"/>
          <p14:tracePt t="32749" x="1962150" y="4445000"/>
          <p14:tracePt t="32773" x="1962150" y="4464050"/>
          <p14:tracePt t="32798" x="1962150" y="4483100"/>
          <p14:tracePt t="32834" x="1981200" y="4495800"/>
          <p14:tracePt t="33179" x="2000250" y="4495800"/>
          <p14:tracePt t="33348" x="2012950" y="4470400"/>
          <p14:tracePt t="33385" x="2012950" y="4457700"/>
          <p14:tracePt t="33409" x="2032000" y="4457700"/>
          <p14:tracePt t="33634" x="2044700" y="4483100"/>
          <p14:tracePt t="33890" x="2076450" y="4438650"/>
          <p14:tracePt t="33922" x="2089150" y="4438650"/>
          <p14:tracePt t="33953" x="2120900" y="4451350"/>
          <p14:tracePt t="34012" x="2120900" y="4464050"/>
          <p14:tracePt t="34057" x="2133600" y="4464050"/>
          <p14:tracePt t="34160" x="2152650" y="4464050"/>
          <p14:tracePt t="34211" x="2266950" y="4483100"/>
          <p14:tracePt t="34237" x="2286000" y="4483100"/>
          <p14:tracePt t="34266" x="2311400" y="4521200"/>
          <p14:tracePt t="34290" x="2374900" y="4552950"/>
          <p14:tracePt t="34315" x="2438400" y="4565650"/>
          <p14:tracePt t="34344" x="2463800" y="4572000"/>
          <p14:tracePt t="34429" x="2457450" y="4572000"/>
          <p14:tracePt t="34538" x="2457450" y="4565650"/>
          <p14:tracePt t="34736" x="2463800" y="4565650"/>
          <p14:tracePt t="34858" x="2463800" y="4572000"/>
          <p14:tracePt t="34899" x="2463800" y="4578350"/>
          <p14:tracePt t="35001" x="2463800" y="4572000"/>
          <p14:tracePt t="35081" x="2463800" y="4559300"/>
          <p14:tracePt t="35142" x="2463800" y="4540250"/>
          <p14:tracePt t="35295" x="2476500" y="4540250"/>
          <p14:tracePt t="35328" x="2495550" y="4540250"/>
          <p14:tracePt t="35425" x="2508250" y="4540250"/>
          <p14:tracePt t="35523" x="2520950" y="4540250"/>
          <p14:tracePt t="35938" x="2552700" y="4572000"/>
          <p14:tracePt t="35962" x="2552700" y="4578350"/>
          <p14:tracePt t="37052" x="2546350" y="4578350"/>
          <p14:tracePt t="37087" x="2520950" y="4572000"/>
          <p14:tracePt t="37110" x="2514600" y="4559300"/>
          <p14:tracePt t="37287" x="2540000" y="4565650"/>
          <p14:tracePt t="37312" x="2552700" y="4578350"/>
          <p14:tracePt t="37349" x="2584450" y="4603750"/>
          <p14:tracePt t="37374" x="2698750" y="4629150"/>
          <p14:tracePt t="37413" x="2901950" y="4711700"/>
          <p14:tracePt t="37441" x="3098800" y="4762500"/>
          <p14:tracePt t="37453" x="3194050" y="4781550"/>
          <p14:tracePt t="37487" x="3460750" y="4857750"/>
          <p14:tracePt t="37524" x="3949700" y="4984750"/>
          <p14:tracePt t="37547" x="4356100" y="5099050"/>
          <p14:tracePt t="37582" x="4832350" y="5238750"/>
          <p14:tracePt t="37615" x="4991100" y="5359400"/>
          <p14:tracePt t="37646" x="5016500" y="5378450"/>
          <p14:tracePt t="37924" x="6286500" y="3784600"/>
          <p14:tracePt t="37937" x="6292850" y="3784600"/>
          <p14:tracePt t="37990" x="6318250" y="3784600"/>
          <p14:tracePt t="38026" x="6305550" y="3714750"/>
          <p14:tracePt t="38050" x="6102350" y="3505200"/>
          <p14:tracePt t="38088" x="5778500" y="3295650"/>
          <p14:tracePt t="38114" x="5429250" y="3098800"/>
          <p14:tracePt t="38150" x="4737100" y="2997200"/>
          <p14:tracePt t="38174" x="4451350" y="2984500"/>
          <p14:tracePt t="38212" x="4083050" y="2933700"/>
          <p14:tracePt t="38237" x="3943350" y="2946400"/>
          <p14:tracePt t="38273" x="3702050" y="3035300"/>
          <p14:tracePt t="38298" x="3511550" y="3073400"/>
          <p14:tracePt t="38336" x="3187700" y="3111500"/>
          <p14:tracePt t="38348" x="3086100" y="3175000"/>
          <p14:tracePt t="38383" x="2755900" y="3429000"/>
          <p14:tracePt t="38411" x="2597150" y="3683000"/>
          <p14:tracePt t="38424" x="2559050" y="3771900"/>
          <p14:tracePt t="38461" x="2387600" y="4254500"/>
          <p14:tracePt t="38486" x="2413000" y="4387850"/>
          <p14:tracePt t="38524" x="2540000" y="4572000"/>
          <p14:tracePt t="38552" x="2552700" y="4610100"/>
          <p14:tracePt t="38653" x="2590800" y="4635500"/>
          <p14:tracePt t="38713" x="2584450" y="4635500"/>
          <p14:tracePt t="38820" x="2584450" y="4616450"/>
          <p14:tracePt t="38878" x="2552700" y="4572000"/>
          <p14:tracePt t="38925" x="2533650" y="4540250"/>
          <p14:tracePt t="38993" x="2527300" y="4521200"/>
          <p14:tracePt t="39018" x="2482850" y="4533900"/>
          <p14:tracePt t="39031" x="2413000" y="4572000"/>
          <p14:tracePt t="39067" x="2082800" y="4864100"/>
          <p14:tracePt t="39081" x="1930400" y="4978400"/>
          <p14:tracePt t="39102" x="1809750" y="5118100"/>
          <p14:tracePt t="39125" x="1797050" y="5187950"/>
          <p14:tracePt t="39182" x="2025650" y="5010150"/>
          <p14:tracePt t="39205" x="2184400" y="4813300"/>
          <p14:tracePt t="39241" x="2413000" y="4457700"/>
          <p14:tracePt t="39265" x="2413000" y="4318000"/>
          <p14:tracePt t="39300" x="2393950" y="4286250"/>
          <p14:tracePt t="39313" x="2336800" y="4324350"/>
          <p14:tracePt t="39336" x="2063750" y="4578350"/>
          <p14:tracePt t="39349" x="1905000" y="4806950"/>
          <p14:tracePt t="39361" x="1790700" y="4991100"/>
          <p14:tracePt t="39403" x="1733550" y="5410200"/>
          <p14:tracePt t="39447" x="2209800" y="5175250"/>
          <p14:tracePt t="39491" x="2476500" y="4425950"/>
          <p14:tracePt t="39537" x="1784350" y="3898900"/>
          <p14:tracePt t="39563" x="1270000" y="3905250"/>
          <p14:tracePt t="39586" x="806450" y="4165600"/>
          <p14:tracePt t="39614" x="495300" y="4673600"/>
          <p14:tracePt t="39625" x="457200" y="4794250"/>
          <p14:tracePt t="39662" x="869950" y="5080000"/>
          <p14:tracePt t="39690" x="1117600" y="5060950"/>
          <p14:tracePt t="39728" x="1168400" y="4648200"/>
          <p14:tracePt t="39754" x="869950" y="4222750"/>
          <p14:tracePt t="39783" x="558800" y="3841750"/>
          <p14:tracePt t="39812" x="190500" y="3797300"/>
          <p14:tracePt t="39850" x="0" y="4254500"/>
          <p14:tracePt t="39877" x="241300" y="4648200"/>
          <p14:tracePt t="39914" x="311150" y="4838700"/>
          <p14:tracePt t="39940" x="323850" y="4845050"/>
          <p14:tracePt t="39977" x="317500" y="4832350"/>
          <p14:tracePt t="40147" x="273050" y="4800600"/>
          <p14:tracePt t="40211" x="279400" y="4768850"/>
          <p14:tracePt t="40239" x="317500" y="4743450"/>
          <p14:tracePt t="40267" x="342900" y="4718050"/>
          <p14:tracePt t="40281" x="374650" y="4667250"/>
          <p14:tracePt t="40319" x="406400" y="4508500"/>
          <p14:tracePt t="40345" x="457200" y="4279900"/>
          <p14:tracePt t="40375" x="558800" y="3937000"/>
          <p14:tracePt t="40414" x="571500" y="3657600"/>
          <p14:tracePt t="40441" x="552450" y="3644900"/>
          <p14:tracePt t="40469" x="533400" y="3676650"/>
          <p14:tracePt t="40506" x="355600" y="3879850"/>
          <p14:tracePt t="40533" x="82550" y="4241800"/>
          <p14:tracePt t="40571" x="0" y="4806950"/>
          <p14:tracePt t="40586" x="25400" y="4953000"/>
          <p14:tracePt t="40610" x="31750" y="4965700"/>
          <p14:tracePt t="40647" x="88900" y="4940300"/>
          <p14:tracePt t="40782" x="76200" y="4927600"/>
          <p14:tracePt t="40820" x="120650" y="4876800"/>
          <p14:tracePt t="40859" x="171450" y="4845050"/>
          <p14:tracePt t="40963" x="419100" y="4997450"/>
          <p14:tracePt t="40993" x="590550" y="5143500"/>
          <p14:tracePt t="41023" x="654050" y="5200650"/>
          <p14:tracePt t="41051" x="679450" y="5238750"/>
          <p14:tracePt t="41086" x="692150" y="5245100"/>
          <p14:tracePt t="41134" x="723900" y="5175250"/>
          <p14:tracePt t="41159" x="755650" y="5092700"/>
          <p14:tracePt t="41194" x="857250" y="4870450"/>
          <p14:tracePt t="41207" x="876300" y="4838700"/>
          <p14:tracePt t="41242" x="933450" y="4730750"/>
          <p14:tracePt t="41255" x="946150" y="4705350"/>
          <p14:tracePt t="41290" x="965200" y="4673600"/>
          <p14:tracePt t="41315" x="984250" y="4673600"/>
          <p14:tracePt t="41398" x="1035050" y="4724400"/>
          <p14:tracePt t="41425" x="1123950" y="4845050"/>
          <p14:tracePt t="41452" x="1162050" y="4921250"/>
          <p14:tracePt t="41495" x="1168400" y="4927600"/>
          <p14:tracePt t="41566" x="1187450" y="4927600"/>
          <p14:tracePt t="41581" x="1187450" y="4921250"/>
          <p14:tracePt t="41612" x="1187450" y="4851400"/>
          <p14:tracePt t="41643" x="1193800" y="4724400"/>
          <p14:tracePt t="41677" x="1168400" y="4660900"/>
          <p14:tracePt t="41712" x="1162050" y="4660900"/>
          <p14:tracePt t="41790" x="1162050" y="4648200"/>
          <p14:tracePt t="41876" x="1168400" y="4679950"/>
          <p14:tracePt t="41910" x="1187450" y="4686300"/>
          <p14:tracePt t="41924" x="1187450" y="4692650"/>
          <p14:tracePt t="41964" x="1187450" y="4699000"/>
          <p14:tracePt t="42098" x="1174750" y="4699000"/>
          <p14:tracePt t="42175" x="1162050" y="4711700"/>
          <p14:tracePt t="42293" x="1162050" y="4743450"/>
          <p14:tracePt t="42473" x="1168400" y="4743450"/>
          <p14:tracePt t="42525" x="1162050" y="4800600"/>
          <p14:tracePt t="42551" x="1092200" y="4883150"/>
          <p14:tracePt t="42568" x="1092200" y="4895850"/>
          <p14:tracePt t="42597" x="1098550" y="4895850"/>
          <p14:tracePt t="42660" x="1123950" y="4895850"/>
          <p14:tracePt t="42698" x="1155700" y="4870450"/>
          <p14:tracePt t="42735" x="1155700" y="4864100"/>
          <p14:tracePt t="42773" x="1174750" y="4851400"/>
          <p14:tracePt t="42800" x="1181100" y="4838700"/>
          <p14:tracePt t="42898" x="1181100" y="4851400"/>
          <p14:tracePt t="42924" x="1174750" y="4864100"/>
          <p14:tracePt t="42959" x="1174750" y="4883150"/>
          <p14:tracePt t="42984" x="1162050" y="4895850"/>
          <p14:tracePt t="43020" x="1162050" y="4889500"/>
          <p14:tracePt t="43104" x="1168400" y="4895850"/>
          <p14:tracePt t="43166" x="1168400" y="4870450"/>
          <p14:tracePt t="43333" x="1181100" y="4870450"/>
          <p14:tracePt t="43447" x="1200150" y="4895850"/>
          <p14:tracePt t="43491" x="1212850" y="4895850"/>
          <p14:tracePt t="43542" x="1225550" y="4889500"/>
          <p14:tracePt t="43567" x="1257300" y="4857750"/>
          <p14:tracePt t="43584" x="1289050" y="4838700"/>
          <p14:tracePt t="43609" x="1365250" y="4851400"/>
          <p14:tracePt t="43644" x="1574800" y="4959350"/>
          <p14:tracePt t="43679" x="1809750" y="5029200"/>
          <p14:tracePt t="43704" x="2006600" y="5105400"/>
          <p14:tracePt t="43726" x="2063750" y="5118100"/>
          <p14:tracePt t="43752" x="2101850" y="5111750"/>
          <p14:tracePt t="43768" x="2146300" y="5099050"/>
          <p14:tracePt t="43793" x="2203450" y="5162550"/>
          <p14:tracePt t="43821" x="2438400" y="5080000"/>
          <p14:tracePt t="43848" x="2743200" y="5060950"/>
          <p14:tracePt t="43876" x="2984500" y="5060950"/>
          <p14:tracePt t="43898" x="3086100" y="5092700"/>
          <p14:tracePt t="43926" x="3130550" y="5118100"/>
          <p14:tracePt t="44041" x="3098800" y="5092700"/>
          <p14:tracePt t="44083" x="3086100" y="5086350"/>
          <p14:tracePt t="44145" x="3194050" y="5003800"/>
          <p14:tracePt t="44187" x="3200400" y="4997450"/>
          <p14:tracePt t="44404" x="3200400" y="4965700"/>
          <p14:tracePt t="44449" x="3219450" y="4895850"/>
          <p14:tracePt t="44534" x="3282950" y="4895850"/>
          <p14:tracePt t="44576" x="3416300" y="4927600"/>
          <p14:tracePt t="44599" x="3498850" y="4984750"/>
          <p14:tracePt t="44641" x="3867150" y="5226050"/>
          <p14:tracePt t="44681" x="4013200" y="5334000"/>
          <p14:tracePt t="44715" x="4083050" y="5365750"/>
          <p14:tracePt t="44752" x="4203700" y="5365750"/>
          <p14:tracePt t="44768" x="4286250" y="5365750"/>
          <p14:tracePt t="44797" x="4527550" y="5321300"/>
          <p14:tracePt t="44829" x="4959350" y="5314950"/>
          <p14:tracePt t="44862" x="5511800" y="5283200"/>
          <p14:tracePt t="44894" x="6134100" y="5416550"/>
          <p14:tracePt t="44946" x="6375400" y="5467350"/>
          <p14:tracePt t="44971" x="6375400" y="5492750"/>
          <p14:tracePt t="45014" x="6394450" y="5543550"/>
          <p14:tracePt t="45093" x="6388100" y="5543550"/>
          <p14:tracePt t="45220" x="6394450" y="5543550"/>
          <p14:tracePt t="45346" x="6394450" y="5511800"/>
          <p14:tracePt t="45380" x="6388100" y="5499100"/>
          <p14:tracePt t="45458" x="6369050" y="5499100"/>
          <p14:tracePt t="45526" x="6356350" y="5480050"/>
          <p14:tracePt t="45586" x="6362700" y="5467350"/>
          <p14:tracePt t="45660" x="6394450" y="5429250"/>
          <p14:tracePt t="45690" x="6527800" y="5346700"/>
          <p14:tracePt t="45723" x="6699250" y="5187950"/>
          <p14:tracePt t="45757" x="6705600" y="5187950"/>
          <p14:tracePt t="45801" x="6737350" y="5175250"/>
          <p14:tracePt t="45877" x="6775450" y="5149850"/>
          <p14:tracePt t="45916" x="6908800" y="5137150"/>
          <p14:tracePt t="45941" x="6934200" y="5149850"/>
          <p14:tracePt t="45974" x="6927850" y="5149850"/>
          <p14:tracePt t="46015" x="6908800" y="5149850"/>
          <p14:tracePt t="46066" x="6896100" y="5156200"/>
          <p14:tracePt t="46090" x="6877050" y="5175250"/>
          <p14:tracePt t="46113" x="6889750" y="5187950"/>
          <p14:tracePt t="46144" x="6896100" y="5194300"/>
          <p14:tracePt t="46166" x="6902450" y="5251450"/>
          <p14:tracePt t="46190" x="7042150" y="5283200"/>
          <p14:tracePt t="46210" x="7251700" y="5397500"/>
          <p14:tracePt t="46242" x="7613650" y="5626100"/>
          <p14:tracePt t="46267" x="7804150" y="5670550"/>
          <p14:tracePt t="46298" x="7861300" y="5664200"/>
          <p14:tracePt t="46384" x="7867650" y="5664200"/>
          <p14:tracePt t="46555" x="7854950" y="5676900"/>
          <p14:tracePt t="46643" x="7708900" y="5772150"/>
          <p14:tracePt t="46678" x="7664450" y="5784850"/>
          <p14:tracePt t="46713" x="7626350" y="5772150"/>
          <p14:tracePt t="46793" x="7607300" y="5829300"/>
          <p14:tracePt t="46819" x="7600950" y="5924550"/>
          <p14:tracePt t="46851" x="7645400" y="5962650"/>
          <p14:tracePt t="46877" x="7639050" y="5975350"/>
          <p14:tracePt t="46910" x="7962900" y="5899150"/>
          <p14:tracePt t="46944" x="8153400" y="5829300"/>
          <p14:tracePt t="46976" x="8178800" y="5772150"/>
          <p14:tracePt t="47009" x="8248650" y="5588000"/>
          <p14:tracePt t="47034" x="8267700" y="5492750"/>
          <p14:tracePt t="47069" x="8274050" y="5448300"/>
          <p14:tracePt t="47158" x="8286750" y="5448300"/>
          <p14:tracePt t="47287" x="8299450" y="5422900"/>
          <p14:tracePt t="47313" x="8299450" y="5391150"/>
          <p14:tracePt t="47352" x="8299450" y="5314950"/>
          <p14:tracePt t="47380" x="8248650" y="5270500"/>
          <p14:tracePt t="47407" x="8216900" y="5226050"/>
          <p14:tracePt t="47474" x="8216900" y="5207000"/>
          <p14:tracePt t="47519" x="8185150" y="5168900"/>
          <p14:tracePt t="47540" x="8185150" y="5130800"/>
          <p14:tracePt t="47564" x="8185150" y="5073650"/>
          <p14:tracePt t="47591" x="8185150" y="5010150"/>
          <p14:tracePt t="47613" x="8140700" y="5029200"/>
          <p14:tracePt t="47709" x="8128000" y="5029200"/>
          <p14:tracePt t="47929" x="8115300" y="4997450"/>
          <p14:tracePt t="47966" x="8045450" y="4908550"/>
          <p14:tracePt t="47994" x="8020050" y="4895850"/>
          <p14:tracePt t="48055" x="8001000" y="4883150"/>
          <p14:tracePt t="48069" x="7988300" y="4883150"/>
          <p14:tracePt t="48227" x="7950200" y="4832350"/>
          <p14:tracePt t="48252" x="7912100" y="4794250"/>
          <p14:tracePt t="48292" x="7829550" y="4800600"/>
          <p14:tracePt t="48317" x="7791450" y="4749800"/>
          <p14:tracePt t="48351" x="7778750" y="4737100"/>
          <p14:tracePt t="48439" x="7772400" y="4705350"/>
          <p14:tracePt t="48473" x="7734300" y="4692650"/>
          <p14:tracePt t="48507" x="7632700" y="4660900"/>
          <p14:tracePt t="48525" x="7550150" y="4622800"/>
          <p14:tracePt t="48556" x="7467600" y="4419600"/>
          <p14:tracePt t="48588" x="7512050" y="4286250"/>
          <p14:tracePt t="48613" x="7473950" y="4235450"/>
          <p14:tracePt t="48649" x="7372350" y="4165600"/>
          <p14:tracePt t="48672" x="7296150" y="4102100"/>
          <p14:tracePt t="48707" x="7296150" y="4089400"/>
          <p14:tracePt t="48740" x="7258050" y="4114800"/>
          <p14:tracePt t="48775" x="7251700" y="4121150"/>
          <p14:tracePt t="48800" x="7283450" y="4140200"/>
          <p14:tracePt t="48834" x="7302500" y="4146550"/>
          <p14:tracePt t="48861" x="7264400" y="4171950"/>
          <p14:tracePt t="48901" x="7137400" y="4140200"/>
          <p14:tracePt t="48926" x="7035800" y="4114800"/>
          <p14:tracePt t="48939" x="7010400" y="4114800"/>
          <p14:tracePt t="48975" x="6959600" y="4070350"/>
          <p14:tracePt t="48987" x="6927850" y="4051300"/>
          <p14:tracePt t="49010" x="6870700" y="4006850"/>
          <p14:tracePt t="49037" x="6819900" y="3943350"/>
          <p14:tracePt t="49209" x="6832600" y="3975100"/>
          <p14:tracePt t="49247" x="6870700" y="4013200"/>
          <p14:tracePt t="49305" x="6889750" y="4032250"/>
          <p14:tracePt t="49674" x="6915150" y="4083050"/>
          <p14:tracePt t="49720" x="6915150" y="4108450"/>
          <p14:tracePt t="49761" x="6940550" y="4127500"/>
          <p14:tracePt t="49804" x="6959600" y="4171950"/>
          <p14:tracePt t="49848" x="6972300" y="4203700"/>
          <p14:tracePt t="49870" x="6985000" y="4210050"/>
          <p14:tracePt t="49912" x="7099300" y="4210050"/>
          <p14:tracePt t="49925" x="7137400" y="4229100"/>
          <p14:tracePt t="49962" x="7283450" y="4260850"/>
          <p14:tracePt t="49988" x="7353300" y="4318000"/>
          <p14:tracePt t="50000" x="7397750" y="4337050"/>
          <p14:tracePt t="50034" x="7480300" y="4387850"/>
          <p14:tracePt t="50069" x="7600950" y="4546600"/>
          <p14:tracePt t="50084" x="7664450" y="4603750"/>
          <p14:tracePt t="50117" x="7772400" y="4591050"/>
          <p14:tracePt t="50150" x="7823200" y="4521200"/>
          <p14:tracePt t="50173" x="7835900" y="4438650"/>
          <p14:tracePt t="50211" x="7829550" y="4451350"/>
          <p14:tracePt t="50290" x="7810500" y="4533900"/>
          <p14:tracePt t="50324" x="7835900" y="4603750"/>
          <p14:tracePt t="50349" x="7835900" y="4635500"/>
          <p14:tracePt t="50386" x="7797800" y="4692650"/>
          <p14:tracePt t="50585" x="7797800" y="4679950"/>
          <p14:tracePt t="50629" x="7778750" y="4572000"/>
          <p14:tracePt t="50664" x="7651750" y="4521200"/>
          <p14:tracePt t="50674" x="7626350" y="4470400"/>
          <p14:tracePt t="50709" x="7581900" y="4318000"/>
          <p14:tracePt t="50741" x="7575550" y="4260850"/>
          <p14:tracePt t="50775" x="7581900" y="4229100"/>
          <p14:tracePt t="50831" x="7562850" y="4171950"/>
          <p14:tracePt t="50867" x="7524750" y="4127500"/>
          <p14:tracePt t="50901" x="7480300" y="4019550"/>
          <p14:tracePt t="50925" x="7416800" y="3956050"/>
          <p14:tracePt t="50959" x="7289800" y="3816350"/>
          <p14:tracePt t="50994" x="7162800" y="3727450"/>
          <p14:tracePt t="51019" x="7099300" y="3676650"/>
          <p14:tracePt t="51053" x="7023100" y="3638550"/>
          <p14:tracePt t="51089" x="6965950" y="3600450"/>
          <p14:tracePt t="51114" x="6953250" y="3581400"/>
          <p14:tracePt t="51142" x="6921500" y="3530600"/>
          <p14:tracePt t="51176" x="6889750" y="3289300"/>
          <p14:tracePt t="51213" x="6908800" y="2762250"/>
          <p14:tracePt t="51238" x="6788150" y="2203450"/>
          <p14:tracePt t="51273" x="6775450" y="1593850"/>
          <p14:tracePt t="51308" x="6743700" y="1524000"/>
          <p14:tracePt t="51332" x="6743700" y="1517650"/>
          <p14:tracePt t="51367" x="6705600" y="1524000"/>
          <p14:tracePt t="51395" x="6667500" y="1555750"/>
          <p14:tracePt t="51474" x="6616700" y="1555750"/>
          <p14:tracePt t="51510" x="6457950" y="1504950"/>
          <p14:tracePt t="51535" x="6311900" y="1447800"/>
          <p14:tracePt t="51573" x="6146800" y="1492250"/>
          <p14:tracePt t="51631" x="6089650" y="1511300"/>
          <p14:tracePt t="51658" x="5975350" y="1466850"/>
          <p14:tracePt t="51681" x="5867400" y="1447800"/>
          <p14:tracePt t="51707" x="5835650" y="1447800"/>
          <p14:tracePt t="51743" x="5753100" y="1466850"/>
          <p14:tracePt t="51767" x="5664200" y="1511300"/>
          <p14:tracePt t="51803" x="5594350" y="1536700"/>
          <p14:tracePt t="51839" x="5588000" y="1549400"/>
          <p14:tracePt t="51865" x="5524500" y="1587500"/>
          <p14:tracePt t="51878" x="5505450" y="1651000"/>
          <p14:tracePt t="51914" x="5429250" y="1720850"/>
          <p14:tracePt t="51981" x="5391150" y="1720850"/>
          <p14:tracePt t="52019" x="5334000" y="1714500"/>
          <p14:tracePt t="52166" x="5334000" y="1733550"/>
          <p14:tracePt t="52190" x="5340350" y="1771650"/>
          <p14:tracePt t="52227" x="5308600" y="1771650"/>
          <p14:tracePt t="52254" x="5353050" y="1816100"/>
          <p14:tracePt t="52277" x="5429250" y="1854200"/>
          <p14:tracePt t="52303" x="5524500" y="1892300"/>
          <p14:tracePt t="52329" x="5537200" y="1911350"/>
          <p14:tracePt t="52366" x="5537200" y="1885950"/>
          <p14:tracePt t="52393" x="5619750" y="1733550"/>
          <p14:tracePt t="52408" x="5619750" y="1663700"/>
          <p14:tracePt t="52447" x="5600700" y="1422400"/>
          <p14:tracePt t="52490" x="5537200" y="1346200"/>
          <p14:tracePt t="52512" x="5448300" y="1358900"/>
          <p14:tracePt t="52553" x="5207000" y="1511300"/>
          <p14:tracePt t="52574" x="5124450" y="1651000"/>
          <p14:tracePt t="52595" x="5124450" y="1663700"/>
          <p14:tracePt t="52655" x="5162550" y="1555750"/>
          <p14:tracePt t="52696" x="5168900" y="1511300"/>
          <p14:tracePt t="52796" x="5156200" y="1549400"/>
          <p14:tracePt t="52856" x="5118100" y="1670050"/>
          <p14:tracePt t="52894" x="5207000" y="1816100"/>
          <p14:tracePt t="52931" x="5289550" y="1974850"/>
          <p14:tracePt t="52957" x="5327650" y="2012950"/>
          <p14:tracePt t="52992" x="5410200" y="2101850"/>
          <p14:tracePt t="53027" x="5429250" y="2298700"/>
          <p14:tracePt t="53051" x="5435600" y="2368550"/>
          <p14:tracePt t="53084" x="5461000" y="2451100"/>
          <p14:tracePt t="53097" x="5499100" y="2501900"/>
          <p14:tracePt t="53121" x="5562600" y="2571750"/>
          <p14:tracePt t="53144" x="5607050" y="2641600"/>
          <p14:tracePt t="53176" x="5759450" y="2844800"/>
          <p14:tracePt t="53196" x="5848350" y="2959100"/>
          <p14:tracePt t="53206" x="5880100" y="3016250"/>
          <p14:tracePt t="53238" x="6115050" y="3200400"/>
          <p14:tracePt t="53272" x="6203950" y="3263900"/>
          <p14:tracePt t="53306" x="6248400" y="3282950"/>
          <p14:tracePt t="53338" x="6324600" y="3340100"/>
          <p14:tracePt t="53363" x="6451600" y="3448050"/>
          <p14:tracePt t="53398" x="6750050" y="3486150"/>
          <p14:tracePt t="53431" x="6896100" y="3543300"/>
          <p14:tracePt t="53454" x="6953250" y="3606800"/>
          <p14:tracePt t="53488" x="7086600" y="3733800"/>
          <p14:tracePt t="53522" x="7289800" y="3917950"/>
          <p14:tracePt t="53555" x="7543800" y="4241800"/>
          <p14:tracePt t="53591" x="7607300" y="4318000"/>
          <p14:tracePt t="53676" x="7600950" y="4318000"/>
          <p14:tracePt t="53727" x="7670800" y="4495800"/>
          <p14:tracePt t="53752" x="7715250" y="4572000"/>
          <p14:tracePt t="53787" x="7753350" y="4654550"/>
          <p14:tracePt t="53800" x="7766050" y="4667250"/>
          <p14:tracePt t="53833" x="7804150" y="4705350"/>
          <p14:tracePt t="53871" x="7823200" y="4711700"/>
          <p14:tracePt t="53928" x="7835900" y="4711700"/>
          <p14:tracePt t="54053" x="7829550" y="4711700"/>
          <p14:tracePt t="54183" x="7810500" y="4654550"/>
          <p14:tracePt t="54214" x="7823200" y="4616450"/>
          <p14:tracePt t="54244" x="7829550" y="4578350"/>
          <p14:tracePt t="54274" x="7835900" y="4565650"/>
          <p14:tracePt t="54371" x="7848600" y="4572000"/>
          <p14:tracePt t="54398" x="7848600" y="4578350"/>
          <p14:tracePt t="54637" x="7867650" y="4591050"/>
          <p14:tracePt t="54675" x="7880350" y="4591050"/>
          <p14:tracePt t="54820" x="7867650" y="4616450"/>
          <p14:tracePt t="54848" x="7829550" y="4635500"/>
          <p14:tracePt t="54988" x="7835900" y="4635500"/>
          <p14:tracePt t="55089" x="7835900" y="4654550"/>
          <p14:tracePt t="55194" x="7835900" y="4724400"/>
          <p14:tracePt t="55205" x="7835900" y="4730750"/>
          <p14:tracePt t="55443" x="7829550" y="4749800"/>
          <p14:tracePt t="55456" x="7829550" y="4762500"/>
          <p14:tracePt t="55491" x="7810500" y="4787900"/>
          <p14:tracePt t="55527" x="7797800" y="4806950"/>
          <p14:tracePt t="55616" x="7772400" y="4806950"/>
          <p14:tracePt t="55629" x="7766050" y="4813300"/>
          <p14:tracePt t="55667" x="7734300" y="4851400"/>
          <p14:tracePt t="55790" x="7759700" y="4826000"/>
          <p14:tracePt t="55819" x="7791450" y="4794250"/>
          <p14:tracePt t="55848" x="7804150" y="4781550"/>
          <p14:tracePt t="56310" x="7823200" y="4787900"/>
          <p14:tracePt t="56357" x="7835900" y="4787900"/>
          <p14:tracePt t="57536" x="7861300" y="4787900"/>
          <p14:tracePt t="57558" x="7867650" y="4787900"/>
          <p14:tracePt t="57583" x="7880350" y="4787900"/>
          <p14:tracePt t="57699" x="7880350" y="4781550"/>
          <p14:tracePt t="58175" x="7874000" y="4781550"/>
          <p14:tracePt t="58211" x="7854950" y="4781550"/>
          <p14:tracePt t="58255" x="7854950" y="4768850"/>
          <p14:tracePt t="58319" x="7829550" y="4768850"/>
          <p14:tracePt t="58478" x="7797800" y="4775200"/>
          <p14:tracePt t="58518" x="7772400" y="4775200"/>
          <p14:tracePt t="58549" x="7734300" y="4775200"/>
          <p14:tracePt t="58589" x="7689850" y="4775200"/>
          <p14:tracePt t="58618" x="7486650" y="4826000"/>
          <p14:tracePt t="58650" x="7327900" y="4876800"/>
          <p14:tracePt t="58683" x="7289800" y="4895850"/>
          <p14:tracePt t="58801" x="7315200" y="4883150"/>
          <p14:tracePt t="58836" x="7327900" y="4883150"/>
          <p14:tracePt t="58896" x="7346950" y="4883150"/>
          <p14:tracePt t="58990" x="7346950" y="4895850"/>
          <p14:tracePt t="59022" x="7289800" y="4953000"/>
          <p14:tracePt t="59057" x="7207250" y="5029200"/>
          <p14:tracePt t="59081" x="7169150" y="5060950"/>
          <p14:tracePt t="59129" x="7181850" y="5080000"/>
          <p14:tracePt t="59165" x="7181850" y="5060950"/>
          <p14:tracePt t="59190" x="7219950" y="5029200"/>
          <p14:tracePt t="59228" x="7277100" y="4972050"/>
          <p14:tracePt t="59262" x="7334250" y="4921250"/>
          <p14:tracePt t="59286" x="7448550" y="4876800"/>
          <p14:tracePt t="59309" x="7581900" y="4876800"/>
          <p14:tracePt t="59321" x="7620000" y="4889500"/>
          <p14:tracePt t="59332" x="7639050" y="4889500"/>
          <p14:tracePt t="59365" x="7645400" y="4902200"/>
          <p14:tracePt t="59400" x="7683500" y="4933950"/>
          <p14:tracePt t="59425" x="7696200" y="4933950"/>
          <p14:tracePt t="59492" x="7715250" y="4933950"/>
          <p14:tracePt t="59628" x="7759700" y="4933950"/>
          <p14:tracePt t="59669" x="7759700" y="4927600"/>
          <p14:tracePt t="59796" x="7791450" y="4927600"/>
          <p14:tracePt t="60073" x="7791450" y="4902200"/>
          <p14:tracePt t="60089" x="7778750" y="4889500"/>
          <p14:tracePt t="60116" x="7766050" y="4857750"/>
          <p14:tracePt t="60144" x="7766050" y="4838700"/>
          <p14:tracePt t="60181" x="7766050" y="4832350"/>
          <p14:tracePt t="60278" x="7791450" y="4806950"/>
          <p14:tracePt t="60303" x="7791450" y="4794250"/>
          <p14:tracePt t="60342" x="7804150" y="4768850"/>
          <p14:tracePt t="60420" x="7804150" y="4781550"/>
          <p14:tracePt t="60450" x="7785100" y="4800600"/>
          <p14:tracePt t="60480" x="7766050" y="4832350"/>
          <p14:tracePt t="60510" x="7766050" y="4838700"/>
          <p14:tracePt t="60649" x="7772400" y="4838700"/>
          <p14:tracePt t="60775" x="7804150" y="4819650"/>
          <p14:tracePt t="60960" x="7804150" y="4800600"/>
          <p14:tracePt t="61089" x="7816850" y="4800600"/>
          <p14:tracePt t="61413" x="7835900" y="4800600"/>
          <p14:tracePt t="61490" x="7835900" y="4781550"/>
          <p14:tracePt t="61527" x="7835900" y="4724400"/>
          <p14:tracePt t="61552" x="7804150" y="4641850"/>
          <p14:tracePt t="61585" x="7721600" y="4540250"/>
          <p14:tracePt t="61622" x="7600950" y="4425950"/>
          <p14:tracePt t="61633" x="7543800" y="4375150"/>
          <p14:tracePt t="61669" x="7315200" y="4178300"/>
          <p14:tracePt t="61693" x="7175500" y="4019550"/>
          <p14:tracePt t="61730" x="6889750" y="3759200"/>
          <p14:tracePt t="61741" x="6832600" y="3708400"/>
          <p14:tracePt t="61776" x="6718300" y="3543300"/>
          <p14:tracePt t="61801" x="6673850" y="3422650"/>
          <p14:tracePt t="61837" x="6629400" y="3282950"/>
          <p14:tracePt t="61862" x="6591300" y="3219450"/>
          <p14:tracePt t="61898" x="6578600" y="3206750"/>
          <p14:tracePt t="61946" x="6572250" y="3181350"/>
          <p14:tracePt t="61973" x="6515100" y="3117850"/>
          <p14:tracePt t="62017" x="6426200" y="2978150"/>
          <p14:tracePt t="62047" x="6311900" y="2889250"/>
          <p14:tracePt t="62066" x="6286500" y="2870200"/>
          <p14:tracePt t="62140" x="6254750" y="2895600"/>
          <p14:tracePt t="62170" x="6210300" y="2895600"/>
          <p14:tracePt t="62200" x="6121400" y="2889250"/>
          <p14:tracePt t="62230" x="6026150" y="2895600"/>
          <p14:tracePt t="62263" x="5994400" y="2889250"/>
          <p14:tracePt t="62337" x="5854700" y="2838450"/>
          <p14:tracePt t="62368" x="5715000" y="2717800"/>
          <p14:tracePt t="62388" x="5588000" y="2635250"/>
          <p14:tracePt t="62416" x="5378450" y="2552700"/>
          <p14:tracePt t="62446" x="5175250" y="2463800"/>
          <p14:tracePt t="62476" x="4940300" y="2400300"/>
          <p14:tracePt t="62514" x="4718050" y="2425700"/>
          <p14:tracePt t="62539" x="4711700" y="2432050"/>
          <p14:tracePt t="62641" x="4641850" y="2463800"/>
          <p14:tracePt t="62671" x="4597400" y="2476500"/>
          <p14:tracePt t="62696" x="4597400" y="2489200"/>
          <p14:tracePt t="62802" x="4584700" y="2501900"/>
          <p14:tracePt t="63054" x="4540250" y="2540000"/>
          <p14:tracePt t="63091" x="4508500" y="2489200"/>
          <p14:tracePt t="63117" x="4495800" y="2470150"/>
          <p14:tracePt t="63165" x="4483100" y="2470150"/>
          <p14:tracePt t="63229" x="4279900" y="2495550"/>
          <p14:tracePt t="63248" x="4286250" y="2444750"/>
          <p14:tracePt t="63279" x="4279900" y="2387600"/>
          <p14:tracePt t="63306" x="4279900" y="2374900"/>
          <p14:tracePt t="63350" x="4254500" y="2374900"/>
          <p14:tracePt t="63383" x="4241800" y="2374900"/>
          <p14:tracePt t="63426" x="4248150" y="2381250"/>
          <p14:tracePt t="63457" x="4222750" y="2400300"/>
          <p14:tracePt t="63490" x="4210050" y="2425700"/>
          <p14:tracePt t="63525" x="4121150" y="2520950"/>
          <p14:tracePt t="63558" x="4051300" y="2692400"/>
          <p14:tracePt t="63591" x="4044950" y="2832100"/>
          <p14:tracePt t="63616" x="4044950" y="2889250"/>
          <p14:tracePt t="63651" x="4044950" y="2901950"/>
          <p14:tracePt t="63710" x="4070350" y="2921000"/>
          <p14:tracePt t="63746" x="4146550" y="2971800"/>
          <p14:tracePt t="63771" x="4171950" y="2984500"/>
          <p14:tracePt t="63836" x="4260850" y="2997200"/>
          <p14:tracePt t="63869" x="4375150" y="2997200"/>
          <p14:tracePt t="63894" x="4457700" y="2978150"/>
          <p14:tracePt t="63930" x="4527550" y="2959100"/>
          <p14:tracePt t="63957" x="4546600" y="2940050"/>
          <p14:tracePt t="63991" x="4603750" y="2832100"/>
          <p14:tracePt t="64027" x="4692650" y="2673350"/>
          <p14:tracePt t="64055" x="4730750" y="2571750"/>
          <p14:tracePt t="64082" x="4718050" y="2495550"/>
          <p14:tracePt t="64119" x="4660900" y="2286000"/>
          <p14:tracePt t="64144" x="4559300" y="2139950"/>
          <p14:tracePt t="64160" x="4508500" y="2108200"/>
          <p14:tracePt t="64185" x="4489450" y="2101850"/>
          <p14:tracePt t="64225" x="4438650" y="2101850"/>
          <p14:tracePt t="64238" x="4349750" y="2165350"/>
          <p14:tracePt t="64275" x="4114800" y="2222500"/>
          <p14:tracePt t="64301" x="3898900" y="2279650"/>
          <p14:tracePt t="64325" x="3778250" y="2336800"/>
          <p14:tracePt t="64351" x="3676650" y="2406650"/>
          <p14:tracePt t="64388" x="3619500" y="2470150"/>
          <p14:tracePt t="64412" x="3606800" y="2489200"/>
          <p14:tracePt t="64465" x="3575050" y="2527300"/>
          <p14:tracePt t="64494" x="3530600" y="2597150"/>
          <p14:tracePt t="64525" x="3505200" y="2679700"/>
          <p14:tracePt t="64551" x="3505200" y="2724150"/>
          <p14:tracePt t="64585" x="3511550" y="2768600"/>
          <p14:tracePt t="64620" x="3600450" y="2806700"/>
          <p14:tracePt t="64647" x="3651250" y="2921000"/>
          <p14:tracePt t="64683" x="3784600" y="2978150"/>
          <p14:tracePt t="64707" x="3816350" y="2997200"/>
          <p14:tracePt t="64742" x="3911600" y="3086100"/>
          <p14:tracePt t="64778" x="4127500" y="3111500"/>
          <p14:tracePt t="64804" x="4254500" y="3111500"/>
          <p14:tracePt t="64839" x="4260850" y="3105150"/>
          <p14:tracePt t="64864" x="4362450" y="3028950"/>
          <p14:tracePt t="64902" x="4591050" y="2901950"/>
          <p14:tracePt t="64928" x="4648200" y="2832100"/>
          <p14:tracePt t="64964" x="4673600" y="2781300"/>
          <p14:tracePt t="64978" x="4692650" y="2768600"/>
          <p14:tracePt t="65015" x="4711700" y="2660650"/>
          <p14:tracePt t="65041" x="4718050" y="2584450"/>
          <p14:tracePt t="65067" x="4718050" y="2508250"/>
          <p14:tracePt t="65094" x="4686300" y="2520950"/>
          <p14:tracePt t="65134" x="4654550" y="2451100"/>
          <p14:tracePt t="65177" x="4635500" y="2393950"/>
          <p14:tracePt t="65218" x="4591050" y="2381250"/>
          <p14:tracePt t="65246" x="4508500" y="2362200"/>
          <p14:tracePt t="65270" x="4483100" y="2374900"/>
          <p14:tracePt t="65350" x="4476750" y="2387600"/>
          <p14:tracePt t="65362" x="4464050" y="2393950"/>
          <p14:tracePt t="65411" x="4368800" y="2463800"/>
          <p14:tracePt t="65458" x="4260850" y="2578100"/>
          <p14:tracePt t="65498" x="4260850" y="2584450"/>
          <p14:tracePt t="65539" x="4248150" y="2622550"/>
          <p14:tracePt t="65584" x="4216400" y="2686050"/>
          <p14:tracePt t="65625" x="4216400" y="2717800"/>
          <p14:tracePt t="65668" x="4235450" y="2743200"/>
          <p14:tracePt t="65692" x="4254500" y="2743200"/>
          <p14:tracePt t="65724" x="4311650" y="2743200"/>
          <p14:tracePt t="65756" x="4578350" y="2673350"/>
          <p14:tracePt t="65790" x="4845050" y="2520950"/>
          <p14:tracePt t="65824" x="4883150" y="2514600"/>
          <p14:tracePt t="65888" x="5060950" y="2476500"/>
          <p14:tracePt t="65913" x="5187950" y="2451100"/>
          <p14:tracePt t="65934" x="5194300" y="2444750"/>
          <p14:tracePt t="65959" x="5264150" y="2451100"/>
          <p14:tracePt t="65981" x="5416550" y="2470150"/>
          <p14:tracePt t="66004" x="5568950" y="2470150"/>
          <p14:tracePt t="66037" x="5797550" y="2489200"/>
          <p14:tracePt t="66057" x="5829300" y="2495550"/>
          <p14:tracePt t="66091" x="5829300" y="2508250"/>
          <p14:tracePt t="66135" x="5861050" y="2552700"/>
          <p14:tracePt t="66306" x="5924550" y="2495550"/>
          <p14:tracePt t="66319" x="5962650" y="2438400"/>
          <p14:tracePt t="66349" x="5988050" y="2387600"/>
          <p14:tracePt t="66382" x="5994400" y="2387600"/>
          <p14:tracePt t="66426" x="6007100" y="2425700"/>
          <p14:tracePt t="66501" x="6007100" y="2419350"/>
          <p14:tracePt t="66544" x="5981700" y="2419350"/>
          <p14:tracePt t="66739" x="5969000" y="2419350"/>
          <p14:tracePt t="66776" x="5937250" y="2425700"/>
          <p14:tracePt t="67024" x="5918200" y="2451100"/>
          <p14:tracePt t="67051" x="5892800" y="2476500"/>
          <p14:tracePt t="67215" x="5918200" y="2463800"/>
          <p14:tracePt t="67242" x="5949950" y="2463800"/>
          <p14:tracePt t="67278" x="6007100" y="2489200"/>
          <p14:tracePt t="67427" x="6007100" y="2451100"/>
          <p14:tracePt t="67464" x="6007100" y="2432050"/>
          <p14:tracePt t="67638" x="6026150" y="2406650"/>
          <p14:tracePt t="67663" x="6038850" y="2387600"/>
          <p14:tracePt t="67796" x="6038850" y="2400300"/>
          <p14:tracePt t="67966" x="6032500" y="2400300"/>
          <p14:tracePt t="68042" x="6007100" y="2413000"/>
          <p14:tracePt t="68079" x="5994400" y="2413000"/>
          <p14:tracePt t="68093" x="5969000" y="2393950"/>
          <p14:tracePt t="68116" x="5937250" y="2374900"/>
          <p14:tracePt t="68154" x="5911850" y="2343150"/>
          <p14:tracePt t="68239" x="5854700" y="2343150"/>
          <p14:tracePt t="68264" x="5791200" y="2343150"/>
          <p14:tracePt t="68308" x="5715000" y="2343150"/>
          <p14:tracePt t="68350" x="5575300" y="2355850"/>
          <p14:tracePt t="68393" x="5486400" y="2387600"/>
          <p14:tracePt t="68468" x="5422900" y="2393950"/>
          <p14:tracePt t="68496" x="5384800" y="2419350"/>
          <p14:tracePt t="68593" x="5384800" y="2432050"/>
          <p14:tracePt t="68788" x="5340350" y="2419350"/>
          <p14:tracePt t="68809" x="5270500" y="2393950"/>
          <p14:tracePt t="68833" x="5207000" y="2393950"/>
          <p14:tracePt t="68868" x="5092700" y="2393950"/>
          <p14:tracePt t="68912" x="5035550" y="2387600"/>
          <p14:tracePt t="68935" x="4953000" y="2381250"/>
          <p14:tracePt t="68960" x="4883150" y="2400300"/>
          <p14:tracePt t="68982" x="4838700" y="2413000"/>
          <p14:tracePt t="69070" x="4813300" y="2425700"/>
          <p14:tracePt t="69085" x="4819650" y="2425700"/>
          <p14:tracePt t="69162" x="4794250" y="2425700"/>
          <p14:tracePt t="69196" x="4749800" y="2444750"/>
          <p14:tracePt t="69248" x="4724400" y="2444750"/>
          <p14:tracePt t="69272" x="4705350" y="2444750"/>
          <p14:tracePt t="69308" x="4724400" y="2444750"/>
          <p14:tracePt t="69354" x="4711700" y="2432050"/>
          <p14:tracePt t="69390" x="4673600" y="2419350"/>
          <p14:tracePt t="69444" x="4654550" y="2413000"/>
          <p14:tracePt t="69457" x="4654550" y="2406650"/>
          <p14:tracePt t="69525" x="4616450" y="2387600"/>
          <p14:tracePt t="69560" x="4559300" y="2374900"/>
          <p14:tracePt t="69588" x="4514850" y="2349500"/>
          <p14:tracePt t="69621" x="4438650" y="2355850"/>
          <p14:tracePt t="69667" x="4438650" y="2343150"/>
          <p14:tracePt t="69758" x="4438650" y="2355850"/>
          <p14:tracePt t="69928" x="4438650" y="2381250"/>
          <p14:tracePt t="69943" x="4438650" y="2393950"/>
          <p14:tracePt t="69983" x="4438650" y="2400300"/>
          <p14:tracePt t="70180" x="4438650" y="2413000"/>
          <p14:tracePt t="70869" x="4413250" y="2476500"/>
          <p14:tracePt t="70882" x="4387850" y="2495550"/>
          <p14:tracePt t="70920" x="4362450" y="2571750"/>
          <p14:tracePt t="70945" x="4362450" y="2673350"/>
          <p14:tracePt t="70957" x="4356100" y="2698750"/>
          <p14:tracePt t="70992" x="4356100" y="2717800"/>
          <p14:tracePt t="71333" x="4419600" y="2647950"/>
          <p14:tracePt t="71366" x="4470400" y="2597150"/>
          <p14:tracePt t="71399" x="4489450" y="2590800"/>
          <p14:tracePt t="71435" x="4502150" y="2590800"/>
          <p14:tracePt t="71531" x="4489450" y="2603500"/>
          <p14:tracePt t="71565" x="4502150" y="2679700"/>
          <p14:tracePt t="71586" x="4521200" y="2705100"/>
          <p14:tracePt t="71619" x="4533900" y="2711450"/>
          <p14:tracePt t="71661" x="4527550" y="2724150"/>
          <p14:tracePt t="71775" x="4546600" y="2705100"/>
          <p14:tracePt t="71840" x="4540250" y="2692400"/>
          <p14:tracePt t="71864" x="4546600" y="2686050"/>
          <p14:tracePt t="71917" x="4565650" y="2673350"/>
          <p14:tracePt t="72967" x="4667250" y="2590800"/>
          <p14:tracePt t="72997" x="4762500" y="2527300"/>
          <p14:tracePt t="73022" x="4794250" y="2514600"/>
          <p14:tracePt t="73059" x="4908550" y="2520950"/>
          <p14:tracePt t="73085" x="5137150" y="2533650"/>
          <p14:tracePt t="73123" x="5340350" y="2508250"/>
          <p14:tracePt t="73213" x="5505450" y="2527300"/>
          <p14:tracePt t="73248" x="5645150" y="2578100"/>
          <p14:tracePt t="73420" x="5721350" y="2628900"/>
          <p14:tracePt t="73447" x="5791200" y="2692400"/>
          <p14:tracePt t="73479" x="5816600" y="2705100"/>
          <p14:tracePt t="73729" x="5848350" y="2698750"/>
          <p14:tracePt t="73764" x="5861050" y="2679700"/>
          <p14:tracePt t="74009" x="5892800" y="2736850"/>
          <p14:tracePt t="74045" x="5930900" y="2749550"/>
          <p14:tracePt t="74071" x="5956300" y="2749550"/>
          <p14:tracePt t="74217" x="5924550" y="2711450"/>
          <p14:tracePt t="74240" x="5892800" y="2673350"/>
          <p14:tracePt t="74282" x="5829300" y="2635250"/>
          <p14:tracePt t="74326" x="5835650" y="2635250"/>
          <p14:tracePt t="74421" x="5746750" y="2635250"/>
          <p14:tracePt t="74446" x="5695950" y="2635250"/>
          <p14:tracePt t="74584" x="5695950" y="2622550"/>
          <p14:tracePt t="74617" x="5670550" y="2609850"/>
          <p14:tracePt t="74651" x="5670550" y="2603500"/>
          <p14:tracePt t="74743" x="5613400" y="2679700"/>
          <p14:tracePt t="74779" x="5562600" y="2755900"/>
          <p14:tracePt t="74810" x="5441950" y="2882900"/>
          <p14:tracePt t="74833" x="5441950" y="2901950"/>
          <p14:tracePt t="74902" x="5461000" y="2914650"/>
          <p14:tracePt t="74937" x="5511800" y="2876550"/>
          <p14:tracePt t="74993" x="5530850" y="2851150"/>
          <p14:tracePt t="75028" x="5537200" y="2844800"/>
          <p14:tracePt t="75076" x="5613400" y="2813050"/>
          <p14:tracePt t="75089" x="5651500" y="2813050"/>
          <p14:tracePt t="75126" x="5746750" y="2774950"/>
          <p14:tracePt t="75151" x="5797550" y="2755900"/>
          <p14:tracePt t="75234" x="5822950" y="2762250"/>
          <p14:tracePt t="75625" x="5842000" y="2781300"/>
          <p14:tracePt t="75652" x="5886450" y="2787650"/>
          <p14:tracePt t="75665" x="5886450" y="2794000"/>
          <p14:tracePt t="75700" x="5905500" y="2819400"/>
          <p14:tracePt t="75726" x="5918200" y="2825750"/>
          <p14:tracePt t="77244" x="5956300" y="2825750"/>
          <p14:tracePt t="77281" x="6064250" y="2832100"/>
          <p14:tracePt t="77308" x="6076950" y="2844800"/>
          <p14:tracePt t="77609" x="6064250" y="2844800"/>
          <p14:tracePt t="77685" x="6076950" y="2819400"/>
          <p14:tracePt t="77700" x="6096000" y="2794000"/>
          <p14:tracePt t="77729" x="6127750" y="2749550"/>
          <p14:tracePt t="77758" x="6197600" y="2660650"/>
          <p14:tracePt t="77771" x="6203950" y="2660650"/>
          <p14:tracePt t="77908" x="6197600" y="2641600"/>
          <p14:tracePt t="77934" x="6165850" y="2603500"/>
          <p14:tracePt t="77962" x="6146800" y="2584450"/>
          <p14:tracePt t="78012" x="6146800" y="2571750"/>
          <p14:tracePt t="78090" x="6146800" y="2552700"/>
          <p14:tracePt t="78446" x="6159500" y="2540000"/>
          <p14:tracePt t="78491" x="6172200" y="2527300"/>
          <p14:tracePt t="78586" x="6191250" y="2527300"/>
          <p14:tracePt t="78748" x="6165850" y="2508250"/>
          <p14:tracePt t="78778" x="6140450" y="2470150"/>
          <p14:tracePt t="78808" x="6134100" y="2457450"/>
          <p14:tracePt t="78874" x="6140450" y="2451100"/>
          <p14:tracePt t="78931" x="6191250" y="2419350"/>
          <p14:tracePt t="78976" x="6203950" y="2419350"/>
          <p14:tracePt t="79009" x="6235700" y="2432050"/>
          <p14:tracePt t="79046" x="6273800" y="2470150"/>
          <p14:tracePt t="79058" x="6280150" y="2470150"/>
          <p14:tracePt t="79140" x="6311900" y="2432050"/>
          <p14:tracePt t="79168" x="6400800" y="2343150"/>
          <p14:tracePt t="79203" x="6407150" y="2368550"/>
          <p14:tracePt t="79280" x="6464300" y="2330450"/>
          <p14:tracePt t="79304" x="6534150" y="2209800"/>
          <p14:tracePt t="79339" x="6604000" y="1962150"/>
          <p14:tracePt t="79375" x="6572250" y="1803400"/>
          <p14:tracePt t="79400" x="6515100" y="1727200"/>
          <p14:tracePt t="79435" x="6324600" y="1682750"/>
          <p14:tracePt t="79461" x="6248400" y="1663700"/>
          <p14:tracePt t="79540" x="6184900" y="1695450"/>
          <p14:tracePt t="79578" x="5886450" y="1790700"/>
          <p14:tracePt t="79590" x="5842000" y="1809750"/>
          <p14:tracePt t="79625" x="5772150" y="1873250"/>
          <p14:tracePt t="79651" x="5715000" y="1955800"/>
          <p14:tracePt t="79687" x="5594350" y="2146300"/>
          <p14:tracePt t="79710" x="5549900" y="2355850"/>
          <p14:tracePt t="79745" x="5461000" y="2565400"/>
          <p14:tracePt t="79773" x="5422900" y="2755900"/>
          <p14:tracePt t="79808" x="5410200" y="2971800"/>
          <p14:tracePt t="79845" x="5448300" y="3124200"/>
          <p14:tracePt t="79873" x="5480050" y="3200400"/>
          <p14:tracePt t="79899" x="5499100" y="3238500"/>
          <p14:tracePt t="79935" x="5613400" y="3384550"/>
          <p14:tracePt t="79958" x="5772150" y="3479800"/>
          <p14:tracePt t="79995" x="5949950" y="3594100"/>
          <p14:tracePt t="80007" x="5969000" y="3600450"/>
          <p14:tracePt t="80055" x="6038850" y="3549650"/>
          <p14:tracePt t="80090" x="6273800" y="3352800"/>
          <p14:tracePt t="80116" x="6350000" y="3295650"/>
          <p14:tracePt t="80152" x="6432550" y="3282950"/>
          <p14:tracePt t="80200" x="6502400" y="3244850"/>
          <p14:tracePt t="80219" x="6534150" y="3213100"/>
          <p14:tracePt t="80260" x="6623050" y="3149600"/>
          <p14:tracePt t="80298" x="6769100" y="3022600"/>
          <p14:tracePt t="80324" x="6864350" y="2889250"/>
          <p14:tracePt t="80358" x="6965950" y="2724150"/>
          <p14:tracePt t="80383" x="6985000" y="2692400"/>
          <p14:tracePt t="80418" x="7010400" y="2654300"/>
          <p14:tracePt t="80430" x="7029450" y="2628900"/>
          <p14:tracePt t="80445" x="7029450" y="2590800"/>
          <p14:tracePt t="80487" x="7035800" y="2355850"/>
          <p14:tracePt t="80532" x="6972300" y="2209800"/>
          <p14:tracePt t="80555" x="6934200" y="2165350"/>
          <p14:tracePt t="80579" x="6896100" y="2108200"/>
          <p14:tracePt t="80604" x="6838950" y="2095500"/>
          <p14:tracePt t="80607" x="6832600" y="2095500"/>
          <p14:tracePt t="80630" x="6794500" y="2070100"/>
          <p14:tracePt t="80673" x="6750050" y="2063750"/>
          <p14:tracePt t="80726" x="6692900" y="2063750"/>
          <p14:tracePt t="80747" x="6629400" y="2063750"/>
          <p14:tracePt t="80778" x="6591300" y="2063750"/>
          <p14:tracePt t="80840" x="6508750" y="2114550"/>
          <p14:tracePt t="80873" x="6394450" y="2171700"/>
          <p14:tracePt t="80906" x="6343650" y="2241550"/>
          <p14:tracePt t="80928" x="6261100" y="2330450"/>
          <p14:tracePt t="80962" x="6184900" y="2432050"/>
          <p14:tracePt t="80995" x="6038850" y="2609850"/>
          <p14:tracePt t="81008" x="5994400" y="2667000"/>
          <p14:tracePt t="81041" x="5892800" y="2787650"/>
          <p14:tracePt t="81077" x="5892800" y="2889250"/>
          <p14:tracePt t="81090" x="5892800" y="2940050"/>
          <p14:tracePt t="81124" x="5911850" y="3067050"/>
          <p14:tracePt t="81149" x="5969000" y="3136900"/>
          <p14:tracePt t="81181" x="6121400" y="3302000"/>
          <p14:tracePt t="81217" x="6235700" y="3403600"/>
          <p14:tracePt t="81241" x="6292850" y="3460750"/>
          <p14:tracePt t="81278" x="6362700" y="3473450"/>
          <p14:tracePt t="81304" x="6413500" y="3473450"/>
          <p14:tracePt t="81339" x="6521450" y="3492500"/>
          <p14:tracePt t="81374" x="6680200" y="3467100"/>
          <p14:tracePt t="81398" x="6889750" y="3352800"/>
          <p14:tracePt t="81433" x="7061200" y="3225800"/>
          <p14:tracePt t="81469" x="7143750" y="3143250"/>
          <p14:tracePt t="81492" x="7150100" y="3086100"/>
          <p14:tracePt t="81528" x="7188200" y="2870200"/>
          <p14:tracePt t="81554" x="7194550" y="2730500"/>
          <p14:tracePt t="81591" x="7118350" y="2508250"/>
          <p14:tracePt t="81617" x="7067550" y="2413000"/>
          <p14:tracePt t="81654" x="7042150" y="2349500"/>
          <p14:tracePt t="81682" x="7016750" y="2298700"/>
          <p14:tracePt t="81720" x="6959600" y="2241550"/>
          <p14:tracePt t="81748" x="6858000" y="2190750"/>
          <p14:tracePt t="81773" x="6819900" y="2178050"/>
          <p14:tracePt t="81823" x="6756400" y="2178050"/>
          <p14:tracePt t="81850" x="6673850" y="2203450"/>
          <p14:tracePt t="81889" x="6584950" y="2286000"/>
          <p14:tracePt t="81916" x="6534150" y="2324100"/>
          <p14:tracePt t="81930" x="6521450" y="2343150"/>
          <p14:tracePt t="81959" x="6464300" y="2387600"/>
          <p14:tracePt t="81986" x="6350000" y="2457450"/>
          <p14:tracePt t="82013" x="6254750" y="2514600"/>
          <p14:tracePt t="82040" x="6248400" y="2527300"/>
          <p14:tracePt t="82092" x="6242050" y="2527300"/>
          <p14:tracePt t="82120" x="6153150" y="2641600"/>
          <p14:tracePt t="82134" x="6096000" y="2717800"/>
          <p14:tracePt t="82173" x="5975350" y="2965450"/>
          <p14:tracePt t="82202" x="5994400" y="3092450"/>
          <p14:tracePt t="82230" x="6019800" y="3194050"/>
          <p14:tracePt t="82258" x="6064250" y="3308350"/>
          <p14:tracePt t="82287" x="6159500" y="3409950"/>
          <p14:tracePt t="82327" x="6280150" y="3505200"/>
          <p14:tracePt t="82355" x="6305550" y="3524250"/>
          <p14:tracePt t="82408" x="6369050" y="3524250"/>
          <p14:tracePt t="82436" x="6502400" y="3524250"/>
          <p14:tracePt t="82449" x="6540500" y="3505200"/>
          <p14:tracePt t="82476" x="6623050" y="3441700"/>
          <p14:tracePt t="82517" x="6788150" y="3257550"/>
          <p14:tracePt t="82548" x="6896100" y="3016250"/>
          <p14:tracePt t="82563" x="6915150" y="2946400"/>
          <p14:tracePt t="82578" x="6902450" y="2838450"/>
          <p14:tracePt t="82593" x="6883400" y="2768600"/>
          <p14:tracePt t="82623" x="6870700" y="2711450"/>
          <p14:tracePt t="82689" x="6851650" y="2698750"/>
          <p14:tracePt t="83297" x="6819900" y="2679700"/>
          <p14:tracePt t="83369" x="6832600" y="2635250"/>
          <p14:tracePt t="83414" x="6845300" y="2609850"/>
          <p14:tracePt t="83451" x="6845300" y="2571750"/>
          <p14:tracePt t="83478" x="6864350" y="2559050"/>
          <p14:tracePt t="83659" x="6889750" y="2546350"/>
          <p14:tracePt t="83797" x="6896100" y="2584450"/>
          <p14:tracePt t="83966" x="6908800" y="2584450"/>
          <p14:tracePt t="84055" x="6908800" y="2597150"/>
          <p14:tracePt t="84228" x="6940550" y="2559050"/>
          <p14:tracePt t="84257" x="6953250" y="2559050"/>
          <p14:tracePt t="84359" x="6921500" y="2641600"/>
          <p14:tracePt t="84384" x="6858000" y="2736850"/>
          <p14:tracePt t="84420" x="6838950" y="2806700"/>
          <p14:tracePt t="84512" x="6832600" y="2806700"/>
          <p14:tracePt t="84615" x="6819900" y="2813050"/>
          <p14:tracePt t="84653" x="6819900" y="2774950"/>
          <p14:tracePt t="84663" x="6807200" y="2768600"/>
          <p14:tracePt t="84702" x="6788150" y="2667000"/>
          <p14:tracePt t="84713" x="6788150" y="2622550"/>
          <p14:tracePt t="84749" x="6800850" y="2463800"/>
          <p14:tracePt t="84775" x="6800850" y="2393950"/>
          <p14:tracePt t="84811" x="6781800" y="2305050"/>
          <p14:tracePt t="84834" x="6775450" y="2266950"/>
          <p14:tracePt t="84873" x="6775450" y="2216150"/>
          <p14:tracePt t="84884" x="6769100" y="2190750"/>
          <p14:tracePt t="84920" x="6711950" y="2120900"/>
          <p14:tracePt t="84945" x="6711950" y="2095500"/>
          <p14:tracePt t="85249" x="6686550" y="2063750"/>
          <p14:tracePt t="85354" x="6686550" y="2019300"/>
          <p14:tracePt t="85395" x="6699250" y="1936750"/>
          <p14:tracePt t="85419" x="6705600" y="1930400"/>
          <p14:tracePt t="85571" x="6673850" y="1930400"/>
          <p14:tracePt t="85596" x="6604000" y="1936750"/>
          <p14:tracePt t="85622" x="6508750" y="1974850"/>
          <p14:tracePt t="85657" x="6502400" y="1987550"/>
          <p14:tracePt t="85739" x="6496050" y="2038350"/>
          <p14:tracePt t="85782" x="6496050" y="2095500"/>
          <p14:tracePt t="85822" x="6483350" y="2108200"/>
          <p14:tracePt t="86205" x="6540500" y="2146300"/>
          <p14:tracePt t="86232" x="6546850" y="2178050"/>
          <p14:tracePt t="86261" x="6553200" y="2203450"/>
          <p14:tracePt t="86290" x="6553200" y="2216150"/>
          <p14:tracePt t="86418" x="6559550" y="2247900"/>
          <p14:tracePt t="86430" x="6565900" y="2260600"/>
          <p14:tracePt t="86468" x="6565900" y="2349500"/>
          <p14:tracePt t="86495" x="6565900" y="2368550"/>
          <p14:tracePt t="86653" x="6565900" y="2387600"/>
          <p14:tracePt t="86691" x="6584950" y="2400300"/>
          <p14:tracePt t="86716" x="6597650" y="2419350"/>
          <p14:tracePt t="86844" x="6616700" y="2476500"/>
          <p14:tracePt t="86871" x="6591300" y="2603500"/>
          <p14:tracePt t="86885" x="6591300" y="2635250"/>
          <p14:tracePt t="86921" x="6591300" y="2692400"/>
          <p14:tracePt t="86946" x="6521450" y="2724150"/>
          <p14:tracePt t="86982" x="6502400" y="2724150"/>
          <p14:tracePt t="87032" x="6483350" y="2724150"/>
          <p14:tracePt t="87094" x="6470650" y="2724150"/>
          <p14:tracePt t="87217" x="6457950" y="2736850"/>
          <p14:tracePt t="87244" x="6457950" y="2762250"/>
          <p14:tracePt t="87283" x="6413500" y="2838450"/>
          <p14:tracePt t="87308" x="6438900" y="2838450"/>
          <p14:tracePt t="87344" x="6470650" y="2876550"/>
          <p14:tracePt t="87392" x="6470650" y="2889250"/>
          <p14:tracePt t="87417" x="6483350" y="2882900"/>
          <p14:tracePt t="87469" x="6483350" y="2895600"/>
          <p14:tracePt t="87594" x="6502400" y="2895600"/>
          <p14:tracePt t="87621" x="6521450" y="2946400"/>
          <p14:tracePt t="87664" x="6553200" y="3060700"/>
          <p14:tracePt t="87685" x="6597650" y="3105150"/>
          <p14:tracePt t="87720" x="6648450" y="3155950"/>
          <p14:tracePt t="87746" x="6654800" y="3155950"/>
          <p14:tracePt t="88164" x="6673850" y="3155950"/>
          <p14:tracePt t="88217" x="6673850" y="3175000"/>
          <p14:tracePt t="88244" x="6686550" y="3175000"/>
          <p14:tracePt t="88327" x="6718300" y="3206750"/>
          <p14:tracePt t="88376" x="6718300" y="3219450"/>
          <p14:tracePt t="88483" x="6705600" y="3219450"/>
          <p14:tracePt t="88933" x="6718300" y="3194050"/>
          <p14:tracePt t="89061" x="6731000" y="3194050"/>
          <p14:tracePt t="89168" x="6743700" y="3194050"/>
          <p14:tracePt t="89492" x="6762750" y="3194050"/>
          <p14:tracePt t="89566" x="6775450" y="3194050"/>
          <p14:tracePt t="89673" x="6794500" y="3194050"/>
          <p14:tracePt t="89732" x="6794500" y="3181350"/>
          <p14:tracePt t="90562" x="6781800" y="3181350"/>
          <p14:tracePt t="91480" x="6794500" y="3162300"/>
          <p14:tracePt t="91807" x="6794500" y="3149600"/>
          <p14:tracePt t="91981" x="6794500" y="3187700"/>
          <p14:tracePt t="92009" x="6794500" y="3206750"/>
          <p14:tracePt t="92229" x="6794500" y="3194050"/>
          <p14:tracePt t="92279" x="6794500" y="3181350"/>
          <p14:tracePt t="92362" x="6819900" y="3149600"/>
          <p14:tracePt t="92399" x="6813550" y="31496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099881" cy="4601183"/>
          </a:xfrm>
        </p:spPr>
        <p:txBody>
          <a:bodyPr/>
          <a:lstStyle/>
          <a:p>
            <a:r>
              <a:rPr lang="en-SG" dirty="0" smtClean="0"/>
              <a:t>S7-1500</a:t>
            </a:r>
            <a:br>
              <a:rPr lang="en-SG" dirty="0" smtClean="0"/>
            </a:br>
            <a:r>
              <a:rPr lang="en-SG" dirty="0" smtClean="0"/>
              <a:t>Analog </a:t>
            </a:r>
            <a:br>
              <a:rPr lang="en-SG" dirty="0" smtClean="0"/>
            </a:br>
            <a:r>
              <a:rPr lang="en-SG" dirty="0" smtClean="0"/>
              <a:t>Input Wiring:</a:t>
            </a:r>
            <a:br>
              <a:rPr lang="en-SG" dirty="0" smtClean="0"/>
            </a:br>
            <a:r>
              <a:rPr lang="en-SG" dirty="0" smtClean="0"/>
              <a:t>RTD </a:t>
            </a:r>
            <a:br>
              <a:rPr lang="en-SG" dirty="0" smtClean="0"/>
            </a:br>
            <a:r>
              <a:rPr lang="en-SG" dirty="0" smtClean="0"/>
              <a:t>(2, 3 &amp; 4-wire connection)</a:t>
            </a:r>
            <a:endParaRPr lang="en-SG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2475" y="681228"/>
            <a:ext cx="5567475" cy="6056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18" y="5092117"/>
            <a:ext cx="3776157" cy="17391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334" y="3698427"/>
            <a:ext cx="1933480" cy="1556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0334" y="2112735"/>
            <a:ext cx="1947840" cy="15761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444365" y="6091821"/>
            <a:ext cx="3323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Note: 2 &amp; 3 wire connections:</a:t>
            </a:r>
          </a:p>
          <a:p>
            <a:r>
              <a:rPr lang="en-SG" dirty="0" smtClean="0"/>
              <a:t>Line resistance </a:t>
            </a:r>
            <a:r>
              <a:rPr lang="en-SG" b="1" dirty="0" smtClean="0"/>
              <a:t>not</a:t>
            </a:r>
            <a:r>
              <a:rPr lang="en-SG" dirty="0" smtClean="0"/>
              <a:t> compensated</a:t>
            </a:r>
            <a:endParaRPr lang="en-SG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t="29547" r="12924"/>
          <a:stretch/>
        </p:blipFill>
        <p:spPr>
          <a:xfrm>
            <a:off x="10633" y="244541"/>
            <a:ext cx="5996764" cy="14193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2225" y="681228"/>
            <a:ext cx="847725" cy="5486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9949" y="657606"/>
            <a:ext cx="1114623" cy="551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9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82585" y="653281"/>
            <a:ext cx="6042651" cy="5528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023681" cy="4601183"/>
          </a:xfrm>
        </p:spPr>
        <p:txBody>
          <a:bodyPr/>
          <a:lstStyle/>
          <a:p>
            <a:r>
              <a:rPr lang="en-SG" dirty="0" smtClean="0"/>
              <a:t>S7-1500</a:t>
            </a:r>
            <a:br>
              <a:rPr lang="en-SG" dirty="0" smtClean="0"/>
            </a:br>
            <a:r>
              <a:rPr lang="en-SG" dirty="0" smtClean="0"/>
              <a:t>Analog Output Wiring:</a:t>
            </a:r>
            <a:br>
              <a:rPr lang="en-SG" dirty="0" smtClean="0"/>
            </a:br>
            <a:r>
              <a:rPr lang="en-SG" dirty="0" smtClean="0"/>
              <a:t>Voltage Output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18" y="5124450"/>
            <a:ext cx="3773440" cy="1595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81228"/>
            <a:ext cx="3438524" cy="13276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2225" y="681228"/>
            <a:ext cx="847725" cy="5486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9949" y="657606"/>
            <a:ext cx="1114623" cy="551002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88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70"/>
    </mc:Choice>
    <mc:Fallback>
      <p:transition spd="slow" advTm="46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85" x="6838950" y="3149600"/>
          <p14:tracePt t="4231" x="6826250" y="3149600"/>
          <p14:tracePt t="4259" x="6851650" y="3117850"/>
          <p14:tracePt t="4273" x="6858000" y="3105150"/>
          <p14:tracePt t="4289" x="6870700" y="3105150"/>
          <p14:tracePt t="4383" x="6781800" y="3028950"/>
          <p14:tracePt t="4421" x="6718300" y="2921000"/>
          <p14:tracePt t="4433" x="6750050" y="2832100"/>
          <p14:tracePt t="4460" x="6743700" y="2730500"/>
          <p14:tracePt t="4489" x="6711950" y="2698750"/>
          <p14:tracePt t="4513" x="6629400" y="2546350"/>
          <p14:tracePt t="4539" x="6299200" y="2241550"/>
          <p14:tracePt t="4568" x="5778500" y="1866900"/>
          <p14:tracePt t="4592" x="5537200" y="1790700"/>
          <p14:tracePt t="4618" x="5314950" y="1644650"/>
          <p14:tracePt t="4653" x="5219700" y="1581150"/>
          <p14:tracePt t="4677" x="5219700" y="1568450"/>
          <p14:tracePt t="4741" x="5226050" y="1714500"/>
          <p14:tracePt t="4756" x="5226050" y="1809750"/>
          <p14:tracePt t="4771" x="5232400" y="1841500"/>
          <p14:tracePt t="4796" x="5226050" y="1873250"/>
          <p14:tracePt t="4808" x="5162550" y="1905000"/>
          <p14:tracePt t="4835" x="4959350" y="1987550"/>
          <p14:tracePt t="4863" x="4826000" y="2032000"/>
          <p14:tracePt t="4902" x="4692650" y="2114550"/>
          <p14:tracePt t="4930" x="4438650" y="2165350"/>
          <p14:tracePt t="4959" x="4165600" y="2139950"/>
          <p14:tracePt t="5000" x="3803650" y="2038350"/>
          <p14:tracePt t="5027" x="3587750" y="1962150"/>
          <p14:tracePt t="5057" x="3314700" y="1866900"/>
          <p14:tracePt t="5084" x="3308350" y="1866900"/>
          <p14:tracePt t="5124" x="3321050" y="1854200"/>
          <p14:tracePt t="5215" x="3276600" y="1854200"/>
          <p14:tracePt t="5364" x="3257550" y="1854200"/>
          <p14:tracePt t="5405" x="3073400" y="1936750"/>
          <p14:tracePt t="5418" x="2990850" y="2012950"/>
          <p14:tracePt t="5445" x="2705100" y="2298700"/>
          <p14:tracePt t="5476" x="2343150" y="2628900"/>
          <p14:tracePt t="5491" x="2203450" y="2800350"/>
          <p14:tracePt t="5521" x="2108200" y="2921000"/>
          <p14:tracePt t="5560" x="2108200" y="2940050"/>
          <p14:tracePt t="5637" x="2127250" y="2952750"/>
          <p14:tracePt t="5667" x="2178050" y="2990850"/>
          <p14:tracePt t="5694" x="2254250" y="3073400"/>
          <p14:tracePt t="5732" x="2286000" y="3276600"/>
          <p14:tracePt t="5761" x="2330450" y="3327400"/>
          <p14:tracePt t="5776" x="2336800" y="3378200"/>
          <p14:tracePt t="5791" x="2317750" y="3441700"/>
          <p14:tracePt t="5821" x="2273300" y="3530600"/>
          <p14:tracePt t="5835" x="2266950" y="3549650"/>
          <p14:tracePt t="5866" x="2254250" y="3562350"/>
          <p14:tracePt t="5896" x="2235200" y="3587750"/>
          <p14:tracePt t="5926" x="2171700" y="3708400"/>
          <p14:tracePt t="5966" x="2089150" y="3886200"/>
          <p14:tracePt t="5979" x="2089150" y="3905250"/>
          <p14:tracePt t="6006" x="2089150" y="3911600"/>
          <p14:tracePt t="6057" x="2063750" y="3975100"/>
          <p14:tracePt t="6086" x="2019300" y="4038600"/>
          <p14:tracePt t="6117" x="2012950" y="4044950"/>
          <p14:tracePt t="6169" x="2000250" y="4044950"/>
          <p14:tracePt t="6380" x="2000250" y="4064000"/>
          <p14:tracePt t="6447" x="2000250" y="4114800"/>
          <p14:tracePt t="6474" x="1968500" y="4229100"/>
          <p14:tracePt t="6506" x="1968500" y="4298950"/>
          <p14:tracePt t="6521" x="1987550" y="4318000"/>
          <p14:tracePt t="6718" x="1974850" y="4159250"/>
          <p14:tracePt t="6744" x="1968500" y="4083050"/>
          <p14:tracePt t="6766" x="1981200" y="3949700"/>
          <p14:tracePt t="6791" x="2000250" y="3886200"/>
          <p14:tracePt t="6820" x="2000250" y="3848100"/>
          <p14:tracePt t="6856" x="2019300" y="3822700"/>
          <p14:tracePt t="6951" x="2057400" y="3784600"/>
          <p14:tracePt t="6978" x="2051050" y="3721100"/>
          <p14:tracePt t="6991" x="2032000" y="3695700"/>
          <p14:tracePt t="7072" x="2032000" y="3676650"/>
          <p14:tracePt t="7118" x="2012950" y="3676650"/>
          <p14:tracePt t="7156" x="1962150" y="3689350"/>
          <p14:tracePt t="7179" x="1911350" y="3702050"/>
          <p14:tracePt t="7212" x="1797050" y="3765550"/>
          <p14:tracePt t="7247" x="1708150" y="3822700"/>
          <p14:tracePt t="7274" x="1695450" y="3835400"/>
          <p14:tracePt t="7392" x="1714500" y="3810000"/>
          <p14:tracePt t="7435" x="1784350" y="3702050"/>
          <p14:tracePt t="7462" x="1847850" y="3644900"/>
          <p14:tracePt t="7540" x="1879600" y="3632200"/>
          <p14:tracePt t="7586" x="1898650" y="3606800"/>
          <p14:tracePt t="7621" x="1905000" y="3562350"/>
          <p14:tracePt t="7655" x="1866900" y="3505200"/>
          <p14:tracePt t="7679" x="1689100" y="3422650"/>
          <p14:tracePt t="7713" x="1352550" y="3371850"/>
          <p14:tracePt t="7725" x="1320800" y="3365500"/>
          <p14:tracePt t="7748" x="1282700" y="3340100"/>
          <p14:tracePt t="7773" x="1219200" y="3276600"/>
          <p14:tracePt t="7810" x="1143000" y="3168650"/>
          <p14:tracePt t="7836" x="1104900" y="3130550"/>
          <p14:tracePt t="7872" x="1054100" y="3054350"/>
          <p14:tracePt t="7898" x="1022350" y="3016250"/>
          <p14:tracePt t="7911" x="1016000" y="3009900"/>
          <p14:tracePt t="8027" x="1016000" y="2990850"/>
          <p14:tracePt t="8075" x="996950" y="2990850"/>
          <p14:tracePt t="8101" x="952500" y="2971800"/>
          <p14:tracePt t="8136" x="901700" y="2946400"/>
          <p14:tracePt t="8196" x="901700" y="2921000"/>
          <p14:tracePt t="8226" x="889000" y="2908300"/>
          <p14:tracePt t="8324" x="869950" y="2876550"/>
          <p14:tracePt t="8593" x="857250" y="2863850"/>
          <p14:tracePt t="8623" x="819150" y="2851150"/>
          <p14:tracePt t="8655" x="825500" y="2800350"/>
          <p14:tracePt t="8704" x="800100" y="2825750"/>
          <p14:tracePt t="8747" x="781050" y="2838450"/>
          <p14:tracePt t="8825" x="768350" y="2851150"/>
          <p14:tracePt t="8855" x="749300" y="2851150"/>
          <p14:tracePt t="8935" x="736600" y="2870200"/>
          <p14:tracePt t="8964" x="717550" y="2882900"/>
          <p14:tracePt t="8994" x="692150" y="2882900"/>
          <p14:tracePt t="9052" x="666750" y="2889250"/>
          <p14:tracePt t="9107" x="679450" y="2870200"/>
          <p14:tracePt t="9136" x="635000" y="2895600"/>
          <p14:tracePt t="9164" x="596900" y="2946400"/>
          <p14:tracePt t="9194" x="577850" y="2946400"/>
          <p14:tracePt t="9371" x="565150" y="2946400"/>
          <p14:tracePt t="9400" x="552450" y="2946400"/>
          <p14:tracePt t="9454" x="501650" y="2933700"/>
          <p14:tracePt t="9521" x="488950" y="2914650"/>
          <p14:tracePt t="9562" x="488950" y="2825750"/>
          <p14:tracePt t="9591" x="482600" y="2762250"/>
          <p14:tracePt t="9618" x="482600" y="2647950"/>
          <p14:tracePt t="9649" x="501650" y="2552700"/>
          <p14:tracePt t="9662" x="508000" y="2533650"/>
          <p14:tracePt t="9715" x="539750" y="2495550"/>
          <p14:tracePt t="9743" x="673100" y="2362200"/>
          <p14:tracePt t="9756" x="831850" y="2228850"/>
          <p14:tracePt t="9795" x="1358900" y="1854200"/>
          <p14:tracePt t="9824" x="1631950" y="1670050"/>
          <p14:tracePt t="9850" x="1733550" y="1606550"/>
          <p14:tracePt t="9887" x="1809750" y="1517650"/>
          <p14:tracePt t="9899" x="1816100" y="1504950"/>
          <p14:tracePt t="9935" x="1822450" y="1498600"/>
          <p14:tracePt t="10059" x="1936750" y="1498600"/>
          <p14:tracePt t="10085" x="2032000" y="1479550"/>
          <p14:tracePt t="10124" x="2152650" y="1479550"/>
          <p14:tracePt t="10151" x="2165350" y="1479550"/>
          <p14:tracePt t="10277" x="2159000" y="1466850"/>
          <p14:tracePt t="10292" x="2139950" y="1422400"/>
          <p14:tracePt t="10320" x="2032000" y="1257300"/>
          <p14:tracePt t="10349" x="1898650" y="1066800"/>
          <p14:tracePt t="10386" x="1860550" y="1035050"/>
          <p14:tracePt t="10437" x="1784350" y="1111250"/>
          <p14:tracePt t="10464" x="1733550" y="1168400"/>
          <p14:tracePt t="10476" x="1695450" y="1244600"/>
          <p14:tracePt t="10514" x="1676400" y="1454150"/>
          <p14:tracePt t="10567" x="1682750" y="1466850"/>
          <p14:tracePt t="10729" x="1733550" y="1428750"/>
          <p14:tracePt t="10743" x="1771650" y="1441450"/>
          <p14:tracePt t="10795" x="1784350" y="1441450"/>
          <p14:tracePt t="10835" x="1790700" y="1447800"/>
          <p14:tracePt t="10866" x="1797050" y="1454150"/>
          <p14:tracePt t="10896" x="1790700" y="1454150"/>
          <p14:tracePt t="10937" x="1790700" y="1447800"/>
          <p14:tracePt t="11013" x="1809750" y="1454150"/>
          <p14:tracePt t="11039" x="1847850" y="1454150"/>
          <p14:tracePt t="11077" x="1955800" y="1447800"/>
          <p14:tracePt t="11103" x="2025650" y="1390650"/>
          <p14:tracePt t="11140" x="2159000" y="1231900"/>
          <p14:tracePt t="11153" x="2216150" y="1206500"/>
          <p14:tracePt t="11167" x="2279650" y="1168400"/>
          <p14:tracePt t="11193" x="2432050" y="1073150"/>
          <p14:tracePt t="11229" x="2527300" y="1054100"/>
          <p14:tracePt t="11356" x="2540000" y="990600"/>
          <p14:tracePt t="11383" x="2514600" y="920750"/>
          <p14:tracePt t="11418" x="2470150" y="857250"/>
          <p14:tracePt t="11444" x="2463800" y="850900"/>
          <p14:tracePt t="11482" x="2425700" y="850900"/>
          <p14:tracePt t="11509" x="2292350" y="869950"/>
          <p14:tracePt t="11523" x="2209800" y="908050"/>
          <p14:tracePt t="11559" x="2241550" y="882650"/>
          <p14:tracePt t="11587" x="2241550" y="939800"/>
          <p14:tracePt t="11627" x="2247900" y="1028700"/>
          <p14:tracePt t="11669" x="2273300" y="1009650"/>
          <p14:tracePt t="11730" x="2235200" y="1066800"/>
          <p14:tracePt t="11756" x="2203450" y="1104900"/>
          <p14:tracePt t="11780" x="2178050" y="1123950"/>
          <p14:tracePt t="11792" x="2171700" y="1123950"/>
          <p14:tracePt t="11901" x="2076450" y="1174750"/>
          <p14:tracePt t="11914" x="2044700" y="1212850"/>
          <p14:tracePt t="11949" x="1917700" y="1244600"/>
          <p14:tracePt t="11973" x="1936750" y="1225550"/>
          <p14:tracePt t="12033" x="1892300" y="1238250"/>
          <p14:tracePt t="12062" x="1771650" y="1257300"/>
          <p14:tracePt t="12088" x="1708150" y="1263650"/>
          <p14:tracePt t="12115" x="1657350" y="1295400"/>
          <p14:tracePt t="12151" x="1631950" y="1301750"/>
          <p14:tracePt t="12262" x="1600200" y="1301750"/>
          <p14:tracePt t="12303" x="1600200" y="1308100"/>
          <p14:tracePt t="12402" x="1600200" y="1295400"/>
          <p14:tracePt t="12485" x="1625600" y="1282700"/>
          <p14:tracePt t="12530" x="1689100" y="1358900"/>
          <p14:tracePt t="12554" x="1860550" y="1371600"/>
          <p14:tracePt t="12587" x="2082800" y="1447800"/>
          <p14:tracePt t="12618" x="2139950" y="1447800"/>
          <p14:tracePt t="12685" x="2197100" y="1416050"/>
          <p14:tracePt t="12717" x="2247900" y="1403350"/>
          <p14:tracePt t="12741" x="2260600" y="1403350"/>
          <p14:tracePt t="12961" x="2235200" y="1403350"/>
          <p14:tracePt t="12996" x="2152650" y="1428750"/>
          <p14:tracePt t="13029" x="1911350" y="1504950"/>
          <p14:tracePt t="13053" x="1784350" y="1549400"/>
          <p14:tracePt t="13076" x="1708150" y="1568450"/>
          <p14:tracePt t="13101" x="1670050" y="1574800"/>
          <p14:tracePt t="13230" x="1612900" y="1612900"/>
          <p14:tracePt t="13256" x="1555750" y="1657350"/>
          <p14:tracePt t="13290" x="1543050" y="1670050"/>
          <p14:tracePt t="13584" x="1651000" y="1695450"/>
          <p14:tracePt t="13621" x="1955800" y="1670050"/>
          <p14:tracePt t="13649" x="2273300" y="1689100"/>
          <p14:tracePt t="13690" x="2317750" y="1689100"/>
          <p14:tracePt t="13730" x="2330450" y="1676400"/>
          <p14:tracePt t="13776" x="2343150" y="1657350"/>
          <p14:tracePt t="13804" x="2355850" y="1631950"/>
          <p14:tracePt t="13839" x="2362200" y="1619250"/>
          <p14:tracePt t="13992" x="2362200" y="1625600"/>
          <p14:tracePt t="14025" x="2349500" y="1657350"/>
          <p14:tracePt t="14172" x="2330450" y="1676400"/>
          <p14:tracePt t="14201" x="2311400" y="1701800"/>
          <p14:tracePt t="14264" x="2279650" y="1739900"/>
          <p14:tracePt t="14292" x="2184400" y="1797050"/>
          <p14:tracePt t="14321" x="1974850" y="1898650"/>
          <p14:tracePt t="14350" x="1739900" y="1987550"/>
          <p14:tracePt t="14364" x="1733550" y="1993900"/>
          <p14:tracePt t="14402" x="1714500" y="1993900"/>
          <p14:tracePt t="14684" x="1631950" y="1962150"/>
          <p14:tracePt t="14714" x="1593850" y="1911350"/>
          <p14:tracePt t="14740" x="1593850" y="1892300"/>
          <p14:tracePt t="14821" x="1593850" y="1879600"/>
          <p14:tracePt t="14858" x="1593850" y="1847850"/>
          <p14:tracePt t="14885" x="1612900" y="1835150"/>
          <p14:tracePt t="14935" x="1631950" y="1847850"/>
          <p14:tracePt t="14960" x="1631950" y="1905000"/>
          <p14:tracePt t="15002" x="1790700" y="1974850"/>
          <p14:tracePt t="15030" x="1841500" y="2000250"/>
          <p14:tracePt t="15184" x="1841500" y="1974850"/>
          <p14:tracePt t="15212" x="1841500" y="1962150"/>
          <p14:tracePt t="15239" x="1866900" y="1943100"/>
          <p14:tracePt t="15339" x="1917700" y="1930400"/>
          <p14:tracePt t="15354" x="1949450" y="1936750"/>
          <p14:tracePt t="15381" x="2019300" y="1955800"/>
          <p14:tracePt t="15481" x="2019300" y="1968500"/>
          <p14:tracePt t="15759" x="2044700" y="1974850"/>
          <p14:tracePt t="15788" x="2089150" y="2025650"/>
          <p14:tracePt t="15829" x="2127250" y="2076450"/>
          <p14:tracePt t="15855" x="2178050" y="2127250"/>
          <p14:tracePt t="15883" x="2228850" y="2203450"/>
          <p14:tracePt t="15923" x="2241550" y="2216150"/>
          <p14:tracePt t="16227" x="2235200" y="2216150"/>
          <p14:tracePt t="16259" x="2216150" y="2228850"/>
          <p14:tracePt t="16430" x="2203450" y="2228850"/>
          <p14:tracePt t="17105" x="2171700" y="2254250"/>
          <p14:tracePt t="17118" x="2159000" y="2222500"/>
          <p14:tracePt t="17157" x="2197100" y="2120900"/>
          <p14:tracePt t="17185" x="2222500" y="2070100"/>
          <p14:tracePt t="17213" x="2241550" y="1968500"/>
          <p14:tracePt t="17226" x="2266950" y="1930400"/>
          <p14:tracePt t="17267" x="2349500" y="1765300"/>
          <p14:tracePt t="17293" x="2292350" y="1752600"/>
          <p14:tracePt t="17323" x="2298700" y="1644650"/>
          <p14:tracePt t="17356" x="2286000" y="1511300"/>
          <p14:tracePt t="17370" x="2286000" y="1498600"/>
          <p14:tracePt t="17409" x="2286000" y="1504950"/>
          <p14:tracePt t="17460" x="2228850" y="1479550"/>
          <p14:tracePt t="17499" x="2114550" y="1346200"/>
          <p14:tracePt t="17527" x="1993900" y="1225550"/>
          <p14:tracePt t="17553" x="1930400" y="1162050"/>
          <p14:tracePt t="17590" x="1924050" y="1149350"/>
          <p14:tracePt t="17640" x="1822450" y="1308100"/>
          <p14:tracePt t="17666" x="1720850" y="1447800"/>
          <p14:tracePt t="17704" x="1657350" y="1543050"/>
          <p14:tracePt t="17721" x="1638300" y="1562100"/>
          <p14:tracePt t="17737" x="1619250" y="1606550"/>
          <p14:tracePt t="17763" x="1581150" y="1701800"/>
          <p14:tracePt t="17790" x="1562100" y="1758950"/>
          <p14:tracePt t="17829" x="1549400" y="1778000"/>
          <p14:tracePt t="17857" x="1549400" y="1784350"/>
          <p14:tracePt t="17885" x="1524000" y="1803400"/>
          <p14:tracePt t="17899" x="1511300" y="1828800"/>
          <p14:tracePt t="17937" x="1504950" y="1841500"/>
          <p14:tracePt t="19014" x="1511300" y="1911350"/>
          <p14:tracePt t="19039" x="1511300" y="1968500"/>
          <p14:tracePt t="19077" x="1530350" y="2012950"/>
          <p14:tracePt t="19171" x="1543050" y="2057400"/>
          <p14:tracePt t="19198" x="1574800" y="2114550"/>
          <p14:tracePt t="19210" x="1587500" y="2146300"/>
          <p14:tracePt t="19249" x="1651000" y="2165350"/>
          <p14:tracePt t="19296" x="1695450" y="2184400"/>
          <p14:tracePt t="19323" x="1746250" y="2152650"/>
          <p14:tracePt t="19351" x="1784350" y="2120900"/>
          <p14:tracePt t="19390" x="1752600" y="2152650"/>
          <p14:tracePt t="19563" x="1739900" y="2152650"/>
          <p14:tracePt t="20112" x="1746250" y="2152650"/>
          <p14:tracePt t="20216" x="1803400" y="2203450"/>
          <p14:tracePt t="20243" x="1873250" y="2247900"/>
          <p14:tracePt t="20281" x="1911350" y="2292350"/>
          <p14:tracePt t="20294" x="1917700" y="2292350"/>
          <p14:tracePt t="20453" x="1936750" y="2286000"/>
          <p14:tracePt t="20604" x="1949450" y="2286000"/>
          <p14:tracePt t="20748" x="1981200" y="2254250"/>
          <p14:tracePt t="20774" x="2019300" y="2254250"/>
          <p14:tracePt t="20803" x="2063750" y="2311400"/>
          <p14:tracePt t="20840" x="2095500" y="2311400"/>
          <p14:tracePt t="20868" x="2127250" y="2279650"/>
          <p14:tracePt t="20904" x="2171700" y="2222500"/>
          <p14:tracePt t="20930" x="2209800" y="2171700"/>
          <p14:tracePt t="20968" x="2241550" y="2108200"/>
          <p14:tracePt t="20998" x="2286000" y="2038350"/>
          <p14:tracePt t="21009" x="2279650" y="2044700"/>
          <p14:tracePt t="21023" x="2279650" y="2051050"/>
          <p14:tracePt t="21060" x="2419350" y="1905000"/>
          <p14:tracePt t="21086" x="2520950" y="1727200"/>
          <p14:tracePt t="21111" x="2622550" y="1562100"/>
          <p14:tracePt t="21136" x="2686050" y="1352550"/>
          <p14:tracePt t="21173" x="2692400" y="1003300"/>
          <p14:tracePt t="21202" x="2622550" y="806450"/>
          <p14:tracePt t="21231" x="2520950" y="673100"/>
          <p14:tracePt t="21243" x="2489200" y="641350"/>
          <p14:tracePt t="21280" x="2438400" y="603250"/>
          <p14:tracePt t="21294" x="2406650" y="584200"/>
          <p14:tracePt t="21320" x="2235200" y="539750"/>
          <p14:tracePt t="21345" x="2108200" y="520700"/>
          <p14:tracePt t="21371" x="2063750" y="520700"/>
          <p14:tracePt t="21423" x="2012950" y="552450"/>
          <p14:tracePt t="21450" x="1905000" y="615950"/>
          <p14:tracePt t="21476" x="1695450" y="755650"/>
          <p14:tracePt t="21512" x="1473200" y="971550"/>
          <p14:tracePt t="21539" x="1390650" y="1155700"/>
          <p14:tracePt t="21554" x="1358900" y="1257300"/>
          <p14:tracePt t="21585" x="1289050" y="1498600"/>
          <p14:tracePt t="21620" x="1219200" y="1797050"/>
          <p14:tracePt t="21657" x="1244600" y="2044700"/>
          <p14:tracePt t="21684" x="1270000" y="2190750"/>
          <p14:tracePt t="21720" x="1282700" y="2279650"/>
          <p14:tracePt t="21744" x="1301750" y="2355850"/>
          <p14:tracePt t="21779" x="1504950" y="2508250"/>
          <p14:tracePt t="21793" x="1651000" y="2584450"/>
          <p14:tracePt t="21823" x="2070100" y="2787650"/>
          <p14:tracePt t="21835" x="2216150" y="2819400"/>
          <p14:tracePt t="21869" x="2425700" y="2838450"/>
          <p14:tracePt t="21907" x="2590800" y="2698750"/>
          <p14:tracePt t="21921" x="2635250" y="2654300"/>
          <p14:tracePt t="21947" x="2755900" y="2552700"/>
          <p14:tracePt t="21983" x="2876550" y="2457450"/>
          <p14:tracePt t="22012" x="3016250" y="2355850"/>
          <p14:tracePt t="22024" x="3067050" y="2286000"/>
          <p14:tracePt t="22062" x="3175000" y="2057400"/>
          <p14:tracePt t="22088" x="3194050" y="1866900"/>
          <p14:tracePt t="22124" x="3149600" y="1562100"/>
          <p14:tracePt t="22152" x="3009900" y="1308100"/>
          <p14:tracePt t="22165" x="2940050" y="1212850"/>
          <p14:tracePt t="22202" x="2774950" y="996950"/>
          <p14:tracePt t="22229" x="2705100" y="895350"/>
          <p14:tracePt t="22280" x="2597150" y="787400"/>
          <p14:tracePt t="22306" x="2520950" y="755650"/>
          <p14:tracePt t="22346" x="2432050" y="723900"/>
          <p14:tracePt t="22391" x="2393950" y="723900"/>
          <p14:tracePt t="22424" x="2286000" y="762000"/>
          <p14:tracePt t="22446" x="2171700" y="850900"/>
          <p14:tracePt t="22481" x="2032000" y="1009650"/>
          <p14:tracePt t="22516" x="1949450" y="1130300"/>
          <p14:tracePt t="22540" x="1892300" y="1200150"/>
          <p14:tracePt t="22577" x="1854200" y="1244600"/>
          <p14:tracePt t="22790" x="1746250" y="1346200"/>
          <p14:tracePt t="22829" x="1720850" y="1390650"/>
          <p14:tracePt t="22855" x="1701800" y="1428750"/>
          <p14:tracePt t="22891" x="1644650" y="1524000"/>
          <p14:tracePt t="22920" x="1625600" y="1670050"/>
          <p14:tracePt t="22944" x="1587500" y="1822450"/>
          <p14:tracePt t="22976" x="1574800" y="1943100"/>
          <p14:tracePt t="23012" x="1574800" y="1974850"/>
          <p14:tracePt t="23049" x="1612900" y="2000250"/>
          <p14:tracePt t="23073" x="1670050" y="2025650"/>
          <p14:tracePt t="23109" x="1835150" y="2032000"/>
          <p14:tracePt t="23135" x="2044700" y="2032000"/>
          <p14:tracePt t="23147" x="2146300" y="2063750"/>
          <p14:tracePt t="23183" x="2279650" y="2146300"/>
          <p14:tracePt t="23218" x="2286000" y="2146300"/>
          <p14:tracePt t="23242" x="2273300" y="2165350"/>
          <p14:tracePt t="23293" x="2298700" y="2165350"/>
          <p14:tracePt t="23470" x="2311400" y="2171700"/>
          <p14:tracePt t="23498" x="2317750" y="2178050"/>
          <p14:tracePt t="23528" x="2305050" y="2190750"/>
          <p14:tracePt t="24542" x="2286000" y="2209800"/>
          <p14:tracePt t="24569" x="2273300" y="2241550"/>
          <p14:tracePt t="24606" x="2260600" y="2292350"/>
          <p14:tracePt t="24641" x="2247900" y="2362200"/>
          <p14:tracePt t="24664" x="2247900" y="2425700"/>
          <p14:tracePt t="24701" x="2222500" y="2489200"/>
          <p14:tracePt t="24727" x="2216150" y="2520950"/>
          <p14:tracePt t="24764" x="2273300" y="2641600"/>
          <p14:tracePt t="24792" x="2368550" y="2679700"/>
          <p14:tracePt t="24843" x="2355850" y="2692400"/>
          <p14:tracePt t="24869" x="2349500" y="2692400"/>
          <p14:tracePt t="24951" x="2317750" y="2724150"/>
          <p14:tracePt t="25098" x="2298700" y="2724150"/>
          <p14:tracePt t="25173" x="2311400" y="2724150"/>
          <p14:tracePt t="25200" x="2330450" y="2736850"/>
          <p14:tracePt t="25225" x="2374900" y="2768600"/>
          <p14:tracePt t="25265" x="2400300" y="2781300"/>
          <p14:tracePt t="25293" x="2413000" y="2806700"/>
          <p14:tracePt t="25320" x="2463800" y="2851150"/>
          <p14:tracePt t="25355" x="2692400" y="3048000"/>
          <p14:tracePt t="25392" x="2876550" y="3187700"/>
          <p14:tracePt t="25417" x="2895600" y="3194050"/>
          <p14:tracePt t="25464" x="2908300" y="3187700"/>
          <p14:tracePt t="25501" x="2971800" y="3035300"/>
          <p14:tracePt t="25526" x="3009900" y="2921000"/>
          <p14:tracePt t="25566" x="3016250" y="2806700"/>
          <p14:tracePt t="25597" x="3016250" y="2698750"/>
          <p14:tracePt t="25623" x="3022600" y="2603500"/>
          <p14:tracePt t="25647" x="3035300" y="2590800"/>
          <p14:tracePt t="25683" x="3035300" y="2597150"/>
          <p14:tracePt t="25719" x="3048000" y="2622550"/>
          <p14:tracePt t="25744" x="3086100" y="2654300"/>
          <p14:tracePt t="25779" x="3149600" y="2711450"/>
          <p14:tracePt t="25803" x="3213100" y="2768600"/>
          <p14:tracePt t="25842" x="3346450" y="2870200"/>
          <p14:tracePt t="25856" x="3378200" y="2901950"/>
          <p14:tracePt t="25892" x="3441700" y="2946400"/>
          <p14:tracePt t="25919" x="3467100" y="2965450"/>
          <p14:tracePt t="25946" x="3479800" y="2984500"/>
          <p14:tracePt t="25969" x="3479800" y="2997200"/>
          <p14:tracePt t="26042" x="3479800" y="3022600"/>
          <p14:tracePt t="26055" x="3473450" y="3041650"/>
          <p14:tracePt t="26094" x="3441700" y="3054350"/>
          <p14:tracePt t="26298" x="3543300" y="3155950"/>
          <p14:tracePt t="26324" x="3644900" y="3276600"/>
          <p14:tracePt t="26353" x="3765550" y="3467100"/>
          <p14:tracePt t="26389" x="4025900" y="3733800"/>
          <p14:tracePt t="26416" x="4203700" y="3924300"/>
          <p14:tracePt t="26455" x="4413250" y="4248150"/>
          <p14:tracePt t="26480" x="4425950" y="4286250"/>
          <p14:tracePt t="26555" x="4413250" y="4286250"/>
          <p14:tracePt t="26750" x="4400550" y="4286250"/>
          <p14:tracePt t="26893" x="4438650" y="4318000"/>
          <p14:tracePt t="26921" x="4438650" y="4337050"/>
          <p14:tracePt t="27056" x="4438650" y="4356100"/>
          <p14:tracePt t="27093" x="4438650" y="4368800"/>
          <p14:tracePt t="27236" x="4438650" y="4362450"/>
          <p14:tracePt t="27278" x="4432300" y="4362450"/>
          <p14:tracePt t="27307" x="4413250" y="4375150"/>
          <p14:tracePt t="27343" x="4406900" y="4438650"/>
          <p14:tracePt t="27369" x="4400550" y="4464050"/>
          <p14:tracePt t="27406" x="4413250" y="4514850"/>
          <p14:tracePt t="27432" x="4451350" y="4552950"/>
          <p14:tracePt t="27480" x="4457700" y="4527550"/>
          <p14:tracePt t="27517" x="4540250" y="4470400"/>
          <p14:tracePt t="27635" x="4540250" y="4457700"/>
          <p14:tracePt t="27673" x="4514850" y="4438650"/>
          <p14:tracePt t="27839" x="4502150" y="4464050"/>
          <p14:tracePt t="27876" x="4464050" y="4489450"/>
          <p14:tracePt t="27901" x="4457700" y="4495800"/>
          <p14:tracePt t="27953" x="4438650" y="4451350"/>
          <p14:tracePt t="28013" x="4445000" y="4495800"/>
          <p14:tracePt t="28041" x="4464050" y="4495800"/>
          <p14:tracePt t="28094" x="4483100" y="4495800"/>
          <p14:tracePt t="28121" x="4514850" y="4483100"/>
          <p14:tracePt t="28149" x="4559300" y="4483100"/>
          <p14:tracePt t="28187" x="4616450" y="4508500"/>
          <p14:tracePt t="28213" x="4654550" y="4546600"/>
          <p14:tracePt t="28252" x="4845050" y="4597400"/>
          <p14:tracePt t="28280" x="5130800" y="4622800"/>
          <p14:tracePt t="28293" x="5251450" y="4622800"/>
          <p14:tracePt t="28322" x="5378450" y="4616450"/>
          <p14:tracePt t="28360" x="5473700" y="4629150"/>
          <p14:tracePt t="28387" x="5651500" y="4737100"/>
          <p14:tracePt t="28416" x="5683250" y="4781550"/>
          <p14:tracePt t="28467" x="5759450" y="4794250"/>
          <p14:tracePt t="28495" x="6038850" y="4832350"/>
          <p14:tracePt t="28527" x="6343650" y="4800600"/>
          <p14:tracePt t="28540" x="6394450" y="4813300"/>
          <p14:tracePt t="28578" x="6407150" y="4826000"/>
          <p14:tracePt t="28607" x="6457950" y="4902200"/>
          <p14:tracePt t="28620" x="6489700" y="4914900"/>
          <p14:tracePt t="28657" x="6534150" y="4940300"/>
          <p14:tracePt t="28753" x="6623050" y="4972050"/>
          <p14:tracePt t="28797" x="6953250" y="4984750"/>
          <p14:tracePt t="28832" x="7010400" y="4991100"/>
          <p14:tracePt t="28860" x="7023100" y="4991100"/>
          <p14:tracePt t="28900" x="7048500" y="4984750"/>
          <p14:tracePt t="28939" x="7073900" y="4927600"/>
          <p14:tracePt t="28953" x="7086600" y="4914900"/>
          <p14:tracePt t="28978" x="7105650" y="4857750"/>
          <p14:tracePt t="29011" x="7162800" y="4743450"/>
          <p14:tracePt t="29049" x="7200900" y="4489450"/>
          <p14:tracePt t="29076" x="7239000" y="4413250"/>
          <p14:tracePt t="29111" x="7194550" y="4432300"/>
          <p14:tracePt t="29170" x="7169150" y="4445000"/>
          <p14:tracePt t="29219" x="7175500" y="4406900"/>
          <p14:tracePt t="29278" x="7169150" y="4445000"/>
          <p14:tracePt t="29315" x="7150100" y="4464050"/>
          <p14:tracePt t="29484" x="7162800" y="4368800"/>
          <p14:tracePt t="29531" x="7162800" y="4337050"/>
          <p14:tracePt t="29955" x="7137400" y="4337050"/>
          <p14:tracePt t="30044" x="7080250" y="4381500"/>
          <p14:tracePt t="30073" x="7048500" y="4406900"/>
          <p14:tracePt t="30136" x="7010400" y="4406900"/>
          <p14:tracePt t="30150" x="6985000" y="4406900"/>
          <p14:tracePt t="30188" x="6940550" y="4406900"/>
          <p14:tracePt t="30297" x="6953250" y="4387850"/>
          <p14:tracePt t="30370" x="6953250" y="4394200"/>
          <p14:tracePt t="30577" x="6934200" y="4406900"/>
          <p14:tracePt t="30605" x="6908800" y="4425950"/>
          <p14:tracePt t="30659" x="6902450" y="4438650"/>
          <p14:tracePt t="30712" x="6889750" y="4451350"/>
          <p14:tracePt t="30794" x="6889750" y="4470400"/>
          <p14:tracePt t="30823" x="6896100" y="4521200"/>
          <p14:tracePt t="30862" x="6889750" y="4578350"/>
          <p14:tracePt t="30998" x="6896100" y="4565650"/>
          <p14:tracePt t="31033" x="6972300" y="4552950"/>
          <p14:tracePt t="31058" x="7010400" y="4521200"/>
          <p14:tracePt t="31095" x="7054850" y="4495800"/>
          <p14:tracePt t="31120" x="7073900" y="4489450"/>
          <p14:tracePt t="31175" x="7156450" y="4495800"/>
          <p14:tracePt t="31218" x="7194550" y="4489450"/>
          <p14:tracePt t="31457" x="7207250" y="4489450"/>
          <p14:tracePt t="31515" x="7258050" y="4432300"/>
          <p14:tracePt t="31539" x="7283450" y="4413250"/>
          <p14:tracePt t="31579" x="7264400" y="4438650"/>
          <p14:tracePt t="31656" x="7264400" y="4451350"/>
          <p14:tracePt t="31723" x="7264400" y="4457700"/>
          <p14:tracePt t="31750" x="7264400" y="4464050"/>
          <p14:tracePt t="31818" x="7270750" y="4464050"/>
          <p14:tracePt t="31846" x="7315200" y="4394200"/>
          <p14:tracePt t="31873" x="7321550" y="4387850"/>
          <p14:tracePt t="31981" x="7239000" y="4362450"/>
          <p14:tracePt t="31994" x="7169150" y="4362450"/>
          <p14:tracePt t="32015" x="7042150" y="4337050"/>
          <p14:tracePt t="32048" x="6940550" y="4305300"/>
          <p14:tracePt t="32265" x="6985000" y="4337050"/>
          <p14:tracePt t="32291" x="7035800" y="4387850"/>
          <p14:tracePt t="32327" x="7239000" y="4387850"/>
          <p14:tracePt t="32354" x="7416800" y="4324350"/>
          <p14:tracePt t="32377" x="7435850" y="4324350"/>
          <p14:tracePt t="32403" x="7435850" y="4311650"/>
          <p14:tracePt t="32486" x="7448550" y="4292600"/>
          <p14:tracePt t="32531" x="7442200" y="4273550"/>
          <p14:tracePt t="32560" x="7435850" y="4267200"/>
          <p14:tracePt t="32591" x="7334250" y="4292600"/>
          <p14:tracePt t="32626" x="7023100" y="4356100"/>
          <p14:tracePt t="32638" x="6883400" y="4387850"/>
          <p14:tracePt t="32672" x="6661150" y="4445000"/>
          <p14:tracePt t="32705" x="6654800" y="4451350"/>
          <p14:tracePt t="32762" x="6699250" y="4406900"/>
          <p14:tracePt t="32800" x="6896100" y="4318000"/>
          <p14:tracePt t="32826" x="7124700" y="4305300"/>
          <p14:tracePt t="32837" x="7226300" y="4337050"/>
          <p14:tracePt t="32871" x="7289800" y="4330700"/>
          <p14:tracePt t="32916" x="7283450" y="4305300"/>
          <p14:tracePt t="32952" x="7131050" y="4273550"/>
          <p14:tracePt t="32977" x="6813550" y="4178300"/>
          <p14:tracePt t="33011" x="6527800" y="4248150"/>
          <p14:tracePt t="33047" x="6464300" y="4470400"/>
          <p14:tracePt t="33072" x="6565900" y="4641850"/>
          <p14:tracePt t="33108" x="7010400" y="4914900"/>
          <p14:tracePt t="33139" x="7524750" y="4800600"/>
          <p14:tracePt t="33176" x="7575550" y="4552950"/>
          <p14:tracePt t="33204" x="7486650" y="4368800"/>
          <p14:tracePt t="33234" x="7353300" y="4286250"/>
          <p14:tracePt t="33245" x="7321550" y="4286250"/>
          <p14:tracePt t="33280" x="7219950" y="4375150"/>
          <p14:tracePt t="33292" x="7181850" y="4451350"/>
          <p14:tracePt t="33327" x="7131050" y="4635500"/>
          <p14:tracePt t="33373" x="7156450" y="4635500"/>
          <p14:tracePt t="33400" x="7188200" y="4597400"/>
          <p14:tracePt t="33435" x="7188200" y="4565650"/>
          <p14:tracePt t="33481" x="7175500" y="4565650"/>
          <p14:tracePt t="33575" x="7188200" y="4533900"/>
          <p14:tracePt t="33611" x="7245350" y="4495800"/>
          <p14:tracePt t="33635" x="7264400" y="4489450"/>
          <p14:tracePt t="33731" x="7232650" y="4489450"/>
          <p14:tracePt t="33767" x="6946900" y="4489450"/>
          <p14:tracePt t="33792" x="6629400" y="4527550"/>
          <p14:tracePt t="33829" x="6578600" y="4584700"/>
          <p14:tracePt t="33855" x="6604000" y="4610100"/>
          <p14:tracePt t="33896" x="6845300" y="4635500"/>
          <p14:tracePt t="33933" x="7124700" y="4502150"/>
          <p14:tracePt t="33968" x="7213600" y="4419600"/>
          <p14:tracePt t="33984" x="7213600" y="4394200"/>
          <p14:tracePt t="34063" x="7169150" y="4451350"/>
          <p14:tracePt t="34087" x="7143750" y="4489450"/>
          <p14:tracePt t="34125" x="7143750" y="4495800"/>
          <p14:tracePt t="34175" x="7169150" y="4451350"/>
          <p14:tracePt t="34199" x="7169150" y="4425950"/>
          <p14:tracePt t="34408" x="7245350" y="4502150"/>
          <p14:tracePt t="34435" x="7315200" y="4591050"/>
          <p14:tracePt t="34472" x="7391400" y="4527550"/>
          <p14:tracePt t="34497" x="7404100" y="4546600"/>
          <p14:tracePt t="34533" x="7404100" y="4565650"/>
          <p14:tracePt t="34581" x="7397750" y="4578350"/>
          <p14:tracePt t="34606" x="7340600" y="4578350"/>
          <p14:tracePt t="34643" x="7264400" y="4514850"/>
          <p14:tracePt t="34655" x="7251700" y="4489450"/>
          <p14:tracePt t="34682" x="7245350" y="4489450"/>
          <p14:tracePt t="34753" x="7232650" y="4502150"/>
          <p14:tracePt t="34778" x="7239000" y="4533900"/>
          <p14:tracePt t="34815" x="7245350" y="4546600"/>
          <p14:tracePt t="34844" x="7270750" y="4565650"/>
          <p14:tracePt t="34952" x="7270750" y="4578350"/>
          <p14:tracePt t="34988" x="7258050" y="4660900"/>
          <p14:tracePt t="35001" x="7251700" y="4679950"/>
          <p14:tracePt t="35028" x="7213600" y="4756150"/>
          <p14:tracePt t="35104" x="7200900" y="4711700"/>
          <p14:tracePt t="35142" x="7200900" y="4699000"/>
          <p14:tracePt t="35243" x="7143750" y="4737100"/>
          <p14:tracePt t="35259" x="7048500" y="4819650"/>
          <p14:tracePt t="35287" x="6940550" y="4876800"/>
          <p14:tracePt t="35330" x="6921500" y="4895850"/>
          <p14:tracePt t="35371" x="6870700" y="4914900"/>
          <p14:tracePt t="35385" x="6775450" y="4946650"/>
          <p14:tracePt t="35425" x="6629400" y="4953000"/>
          <p14:tracePt t="35621" x="6616700" y="4940300"/>
          <p14:tracePt t="35776" x="6623050" y="4972050"/>
          <p14:tracePt t="35802" x="6654800" y="4953000"/>
          <p14:tracePt t="35850" x="6711950" y="4914900"/>
          <p14:tracePt t="35973" x="6743700" y="4876800"/>
          <p14:tracePt t="36017" x="6800850" y="4768850"/>
          <p14:tracePt t="36038" x="6838950" y="4660900"/>
          <p14:tracePt t="36079" x="6845300" y="4584700"/>
          <p14:tracePt t="36166" x="6756400" y="4654550"/>
          <p14:tracePt t="36197" x="6527800" y="4749800"/>
          <p14:tracePt t="36224" x="6426200" y="4794250"/>
          <p14:tracePt t="36240" x="6413500" y="4749800"/>
          <p14:tracePt t="36255" x="6388100" y="4692650"/>
          <p14:tracePt t="36284" x="6350000" y="4540250"/>
          <p14:tracePt t="36300" x="6337300" y="4470400"/>
          <p14:tracePt t="36330" x="6337300" y="4432300"/>
          <p14:tracePt t="36405" x="6350000" y="4432300"/>
          <p14:tracePt t="36465" x="6362700" y="4432300"/>
          <p14:tracePt t="36502" x="6267450" y="4387850"/>
          <p14:tracePt t="36527" x="6184900" y="4330700"/>
          <p14:tracePt t="36562" x="6153150" y="4184650"/>
          <p14:tracePt t="36587" x="6165850" y="4108450"/>
          <p14:tracePt t="36622" x="5988050" y="4095750"/>
          <p14:tracePt t="36660" x="5594350" y="4159250"/>
          <p14:tracePt t="36672" x="5575300" y="4197350"/>
          <p14:tracePt t="36733" x="5543550" y="4210050"/>
          <p14:tracePt t="36745" x="5511800" y="4216400"/>
          <p14:tracePt t="36781" x="5416550" y="4248150"/>
          <p14:tracePt t="36795" x="5384800" y="4286250"/>
          <p14:tracePt t="36830" x="5308600" y="4375150"/>
          <p14:tracePt t="36857" x="5295900" y="4394200"/>
          <p14:tracePt t="36905" x="5270500" y="4432300"/>
          <p14:tracePt t="36930" x="5264150" y="4483100"/>
          <p14:tracePt t="36966" x="5251450" y="4552950"/>
          <p14:tracePt t="37004" x="5257800" y="4603750"/>
          <p14:tracePt t="37029" x="5276850" y="4622800"/>
          <p14:tracePt t="37058" x="5302250" y="4660900"/>
          <p14:tracePt t="37071" x="5346700" y="4679950"/>
          <p14:tracePt t="37107" x="5441950" y="4737100"/>
          <p14:tracePt t="37143" x="5467350" y="4762500"/>
          <p14:tracePt t="37167" x="5530850" y="4756150"/>
          <p14:tracePt t="37204" x="5721350" y="4768850"/>
          <p14:tracePt t="37230" x="5816600" y="4768850"/>
          <p14:tracePt t="37266" x="5842000" y="4768850"/>
          <p14:tracePt t="37291" x="5899150" y="4781550"/>
          <p14:tracePt t="37329" x="6115050" y="4718050"/>
          <p14:tracePt t="37355" x="6153150" y="4705350"/>
          <p14:tracePt t="37406" x="6178550" y="4686300"/>
          <p14:tracePt t="37430" x="6216650" y="4648200"/>
          <p14:tracePt t="37468" x="6261100" y="4591050"/>
          <p14:tracePt t="37494" x="6248400" y="4527550"/>
          <p14:tracePt t="37531" x="6223000" y="4432300"/>
          <p14:tracePt t="37561" x="6223000" y="4330700"/>
          <p14:tracePt t="37605" x="6159500" y="4229100"/>
          <p14:tracePt t="37626" x="6153150" y="4216400"/>
          <p14:tracePt t="37653" x="6115050" y="4197350"/>
          <p14:tracePt t="37689" x="5924550" y="4210050"/>
          <p14:tracePt t="37713" x="5873750" y="4165600"/>
          <p14:tracePt t="37750" x="5810250" y="4159250"/>
          <p14:tracePt t="37776" x="5810250" y="4152900"/>
          <p14:tracePt t="37861" x="5784850" y="4152900"/>
          <p14:tracePt t="37886" x="5721350" y="4152900"/>
          <p14:tracePt t="37923" x="5695950" y="4178300"/>
          <p14:tracePt t="37996" x="5664200" y="4216400"/>
          <p14:tracePt t="38010" x="5664200" y="4254500"/>
          <p14:tracePt t="38047" x="5632450" y="4381500"/>
          <p14:tracePt t="38075" x="5575300" y="4502150"/>
          <p14:tracePt t="38087" x="5575300" y="4521200"/>
          <p14:tracePt t="38123" x="5594350" y="4578350"/>
          <p14:tracePt t="38159" x="5619750" y="4552950"/>
          <p14:tracePt t="38189" x="5683250" y="4584700"/>
          <p14:tracePt t="38217" x="5943600" y="4641850"/>
          <p14:tracePt t="38231" x="6007100" y="4692650"/>
          <p14:tracePt t="38271" x="6311900" y="4762500"/>
          <p14:tracePt t="38302" x="6356350" y="4730750"/>
          <p14:tracePt t="38328" x="6394450" y="4673600"/>
          <p14:tracePt t="38355" x="6451600" y="4584700"/>
          <p14:tracePt t="38392" x="6489700" y="4464050"/>
          <p14:tracePt t="38418" x="6489700" y="4368800"/>
          <p14:tracePt t="38457" x="6438900" y="4279900"/>
          <p14:tracePt t="38486" x="6350000" y="4260850"/>
          <p14:tracePt t="38498" x="6267450" y="4235450"/>
          <p14:tracePt t="38535" x="5899150" y="4343400"/>
          <p14:tracePt t="38563" x="5829300" y="4394200"/>
          <p14:tracePt t="38589" x="5810250" y="4406900"/>
          <p14:tracePt t="38627" x="5740400" y="4476750"/>
          <p14:tracePt t="38655" x="5657850" y="4597400"/>
          <p14:tracePt t="38668" x="5594350" y="4686300"/>
          <p14:tracePt t="38707" x="5537200" y="4933950"/>
          <p14:tracePt t="38734" x="5562600" y="5067300"/>
          <p14:tracePt t="38761" x="5600700" y="5124450"/>
          <p14:tracePt t="38798" x="5676900" y="5137150"/>
          <p14:tracePt t="38824" x="5842000" y="5080000"/>
          <p14:tracePt t="38861" x="6191250" y="4832350"/>
          <p14:tracePt t="38889" x="6426200" y="4654550"/>
          <p14:tracePt t="38917" x="6470650" y="4591050"/>
          <p14:tracePt t="38956" x="6477000" y="4470400"/>
          <p14:tracePt t="38986" x="6464300" y="4337050"/>
          <p14:tracePt t="38999" x="6426200" y="4292600"/>
          <p14:tracePt t="39038" x="6076950" y="4121150"/>
          <p14:tracePt t="39051" x="5886450" y="4114800"/>
          <p14:tracePt t="39077" x="5772150" y="4114800"/>
          <p14:tracePt t="39126" x="5746750" y="4184650"/>
          <p14:tracePt t="39140" x="5734050" y="4248150"/>
          <p14:tracePt t="39167" x="5791200" y="4464050"/>
          <p14:tracePt t="39181" x="5924550" y="4603750"/>
          <p14:tracePt t="39208" x="6286500" y="4851400"/>
          <p14:tracePt t="39234" x="6788150" y="4927600"/>
          <p14:tracePt t="39262" x="6915150" y="4908550"/>
          <p14:tracePt t="39275" x="6940550" y="4864100"/>
          <p14:tracePt t="39303" x="6965950" y="4749800"/>
          <p14:tracePt t="39328" x="6978650" y="4616450"/>
          <p14:tracePt t="39354" x="6813550" y="4356100"/>
          <p14:tracePt t="39370" x="6540500" y="4108450"/>
          <p14:tracePt t="39394" x="6153150" y="3879850"/>
          <p14:tracePt t="39420" x="5949950" y="3727450"/>
          <p14:tracePt t="39449" x="5861050" y="3714750"/>
          <p14:tracePt t="39487" x="5562600" y="4102100"/>
          <p14:tracePt t="39513" x="5480050" y="4311650"/>
          <p14:tracePt t="39552" x="5511800" y="4629150"/>
          <p14:tracePt t="39580" x="5632450" y="4730750"/>
          <p14:tracePt t="39605" x="5772150" y="4743450"/>
          <p14:tracePt t="39646" x="6045200" y="4603750"/>
          <p14:tracePt t="39658" x="6108700" y="4533900"/>
          <p14:tracePt t="39683" x="6229350" y="4362450"/>
          <p14:tracePt t="39723" x="6305550" y="4159250"/>
          <p14:tracePt t="39751" x="6305550" y="4095750"/>
          <p14:tracePt t="39778" x="6305550" y="4083050"/>
          <p14:tracePt t="39791" x="6299200" y="4083050"/>
          <p14:tracePt t="39830" x="6197600" y="4089400"/>
          <p14:tracePt t="39860" x="6057900" y="4146550"/>
          <p14:tracePt t="39887" x="5861050" y="4337050"/>
          <p14:tracePt t="39902" x="5721350" y="4470400"/>
          <p14:tracePt t="39917" x="5683250" y="4533900"/>
          <p14:tracePt t="39956" x="5657850" y="4762500"/>
          <p14:tracePt t="39983" x="5715000" y="4914900"/>
          <p14:tracePt t="40008" x="5835650" y="4984750"/>
          <p14:tracePt t="40047" x="6013450" y="4978400"/>
          <p14:tracePt t="40075" x="6089650" y="4851400"/>
          <p14:tracePt t="40115" x="6159500" y="4514850"/>
          <p14:tracePt t="40143" x="6057900" y="4241800"/>
          <p14:tracePt t="40156" x="6000750" y="4184650"/>
          <p14:tracePt t="40184" x="5924550" y="4152900"/>
          <p14:tracePt t="40222" x="5854700" y="4254500"/>
          <p14:tracePt t="40249" x="5778500" y="4451350"/>
          <p14:tracePt t="40277" x="5803900" y="4629150"/>
          <p14:tracePt t="40316" x="6007100" y="4864100"/>
          <p14:tracePt t="40341" x="6064250" y="4946650"/>
          <p14:tracePt t="40395" x="6115050" y="4699000"/>
          <p14:tracePt t="40419" x="6076950" y="4533900"/>
          <p14:tracePt t="40453" x="5949950" y="4445000"/>
          <p14:tracePt t="40480" x="5791200" y="4457700"/>
          <p14:tracePt t="40519" x="5657850" y="4591050"/>
          <p14:tracePt t="40545" x="5619750" y="4673600"/>
          <p14:tracePt t="40583" x="5702300" y="4762500"/>
          <p14:tracePt t="40608" x="5829300" y="4794250"/>
          <p14:tracePt t="40635" x="5886450" y="4781550"/>
          <p14:tracePt t="40671" x="5886450" y="4768850"/>
          <p14:tracePt t="40707" x="5892800" y="4768850"/>
          <p14:tracePt t="40730" x="5892800" y="4749800"/>
          <p14:tracePt t="40781" x="5848350" y="4749800"/>
          <p14:tracePt t="40795" x="5816600" y="4781550"/>
          <p14:tracePt t="40831" x="5791200" y="4845050"/>
          <p14:tracePt t="40855" x="5791200" y="4851400"/>
          <p14:tracePt t="40908" x="5803900" y="4787900"/>
          <p14:tracePt t="40920" x="5803900" y="4756150"/>
          <p14:tracePt t="40958" x="5803900" y="4616450"/>
          <p14:tracePt t="40984" x="5803900" y="4546600"/>
          <p14:tracePt t="41043" x="5791200" y="4552950"/>
          <p14:tracePt t="41079" x="5702300" y="4692650"/>
          <p14:tracePt t="41104" x="5626100" y="4781550"/>
          <p14:tracePt t="41141" x="5626100" y="4787900"/>
          <p14:tracePt t="41168" x="5626100" y="4781550"/>
          <p14:tracePt t="41263" x="5651500" y="4749800"/>
          <p14:tracePt t="41347" x="5651500" y="4724400"/>
          <p14:tracePt t="41371" x="5746750" y="4826000"/>
          <p14:tracePt t="41409" x="5937250" y="4972050"/>
          <p14:tracePt t="41437" x="5969000" y="4978400"/>
          <p14:tracePt t="41558" x="5962650" y="4972050"/>
          <p14:tracePt t="41595" x="5848350" y="4851400"/>
          <p14:tracePt t="41621" x="5702300" y="4826000"/>
          <p14:tracePt t="41650" x="5543550" y="4845050"/>
          <p14:tracePt t="41691" x="5384800" y="4914900"/>
          <p14:tracePt t="41719" x="5283200" y="5010150"/>
          <p14:tracePt t="41745" x="5251450" y="5060950"/>
          <p14:tracePt t="41781" x="5283200" y="5092700"/>
          <p14:tracePt t="41794" x="5308600" y="5105400"/>
          <p14:tracePt t="41830" x="5664200" y="5105400"/>
          <p14:tracePt t="41857" x="6172200" y="5022850"/>
          <p14:tracePt t="41895" x="6400800" y="4953000"/>
          <p14:tracePt t="41981" x="6318250" y="4933950"/>
          <p14:tracePt t="42017" x="5822950" y="4978400"/>
          <p14:tracePt t="42044" x="5397500" y="5073650"/>
          <p14:tracePt t="42058" x="5314950" y="5099050"/>
          <p14:tracePt t="42093" x="5283200" y="5168900"/>
          <p14:tracePt t="42131" x="5245100" y="5302250"/>
          <p14:tracePt t="42160" x="5321300" y="5378450"/>
          <p14:tracePt t="42184" x="5429250" y="5410200"/>
          <p14:tracePt t="42223" x="5600700" y="5416550"/>
          <p14:tracePt t="42250" x="5613400" y="5410200"/>
          <p14:tracePt t="42279" x="5607050" y="5410200"/>
          <p14:tracePt t="42308" x="5607050" y="5378450"/>
          <p14:tracePt t="42338" x="5607050" y="5365750"/>
          <p14:tracePt t="42393" x="5588000" y="5334000"/>
          <p14:tracePt t="42419" x="5588000" y="5270500"/>
          <p14:tracePt t="42446" x="5568950" y="5156200"/>
          <p14:tracePt t="42487" x="5568950" y="5022850"/>
          <p14:tracePt t="42515" x="5568950" y="4914900"/>
          <p14:tracePt t="42552" x="5568950" y="4895850"/>
          <p14:tracePt t="42667" x="5581650" y="4895850"/>
          <p14:tracePt t="42707" x="5651500" y="4851400"/>
          <p14:tracePt t="42735" x="5791200" y="4813300"/>
          <p14:tracePt t="42761" x="5822950" y="4889500"/>
          <p14:tracePt t="42872" x="5822950" y="4914900"/>
          <p14:tracePt t="42910" x="5822950" y="4953000"/>
          <p14:tracePt t="42938" x="5829300" y="4965700"/>
          <p14:tracePt t="42968" x="5835650" y="4965700"/>
          <p14:tracePt t="43041" x="5810250" y="4972050"/>
          <p14:tracePt t="43080" x="5765800" y="5010150"/>
          <p14:tracePt t="43128" x="5753100" y="5029200"/>
          <p14:tracePt t="43201" x="5791200" y="4997450"/>
          <p14:tracePt t="43249" x="5791200" y="5060950"/>
          <p14:tracePt t="43298" x="5791200" y="5099050"/>
          <p14:tracePt t="43329" x="5734050" y="5232400"/>
          <p14:tracePt t="43342" x="5734050" y="5251450"/>
          <p14:tracePt t="43379" x="5734050" y="5289550"/>
          <p14:tracePt t="43570" x="5740400" y="5327650"/>
          <p14:tracePt t="43586" x="5765800" y="5353050"/>
          <p14:tracePt t="43629" x="5810250" y="5403850"/>
          <p14:tracePt t="43705" x="5822950" y="5403850"/>
          <p14:tracePt t="43771" x="5892800" y="5378450"/>
          <p14:tracePt t="43996" x="5880100" y="5378450"/>
          <p14:tracePt t="44033" x="5880100" y="5365750"/>
          <p14:tracePt t="44423" x="5816600" y="5359400"/>
          <p14:tracePt t="44448" x="5765800" y="5334000"/>
          <p14:tracePt t="44486" x="5740400" y="5321300"/>
          <p14:tracePt t="44524" x="5695950" y="5302250"/>
          <p14:tracePt t="44563" x="5651500" y="5270500"/>
          <p14:tracePt t="44609" x="5657850" y="5283200"/>
          <p14:tracePt t="45300" x="5657850" y="5321300"/>
          <p14:tracePt t="45341" x="5632450" y="5340350"/>
          <p14:tracePt t="45547" x="5632450" y="5359400"/>
          <p14:tracePt t="45575" x="5645150" y="5372100"/>
          <p14:tracePt t="45611" x="5645150" y="540385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68D03FC4-D956-4598-A02C-DF9FC4CC18E0}"/>
  <p:tag name="ISPRING_RESOURCE_FOLDER" val="D:\ET0917 - PLCA\New Lecture\Lecture 8\Lecture 8 Analogue IO Part 2\"/>
  <p:tag name="ISPRING_PRESENTATION_PATH" val="D:\ET0917 - PLCA\New Lecture\Lecture 8\Lecture 8 Analogue IO Part 2.pptx"/>
  <p:tag name="ISPRING_PROJECT_VERSION" val="9.32"/>
  <p:tag name="ISPRING_PROJECT_FOLDER_UPDA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3|30|36|2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32.3|8.7|1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7|8.5|8.5|6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3|6.1|15.1|7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ISPRING_QUIZ_FULL_PATH" val="D:\ET0917 - PLCA\New Lecture\Lecture 8\Lecture 8 Analogue IO Part 2\quiz\quiz1.quiz"/>
  <p:tag name="ISPRING_QUIZ_RELATIVE_PATH" val="Lecture 8 Analogue IO Part 2\quiz\quiz1.quiz"/>
</p:tagLst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949F10E902964387F3FC0FAFDD3733" ma:contentTypeVersion="7" ma:contentTypeDescription="Create a new document." ma:contentTypeScope="" ma:versionID="93551f1c400db8e11f5664d02a6606d8">
  <xsd:schema xmlns:xsd="http://www.w3.org/2001/XMLSchema" xmlns:xs="http://www.w3.org/2001/XMLSchema" xmlns:p="http://schemas.microsoft.com/office/2006/metadata/properties" xmlns:ns2="4669478b-ecd4-41a6-810b-55ece70d8990" targetNamespace="http://schemas.microsoft.com/office/2006/metadata/properties" ma:root="true" ma:fieldsID="fe96acb2051091ad84a13edd7a73a233" ns2:_="">
    <xsd:import namespace="4669478b-ecd4-41a6-810b-55ece70d89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69478b-ecd4-41a6-810b-55ece70d89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C163EEC-6932-44E0-AF3C-F1C6E920CA36}"/>
</file>

<file path=customXml/itemProps2.xml><?xml version="1.0" encoding="utf-8"?>
<ds:datastoreItem xmlns:ds="http://schemas.openxmlformats.org/officeDocument/2006/customXml" ds:itemID="{4C971470-F293-430D-BC36-5F756D7590A3}"/>
</file>

<file path=customXml/itemProps3.xml><?xml version="1.0" encoding="utf-8"?>
<ds:datastoreItem xmlns:ds="http://schemas.openxmlformats.org/officeDocument/2006/customXml" ds:itemID="{35499E76-1AE2-4E04-8733-0F2EC0D3F0BF}"/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4298</TotalTime>
  <Words>637</Words>
  <Application>Microsoft Office PowerPoint</Application>
  <PresentationFormat>Widescreen</PresentationFormat>
  <Paragraphs>109</Paragraphs>
  <Slides>15</Slides>
  <Notes>7</Notes>
  <HiddenSlides>1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Corbel</vt:lpstr>
      <vt:lpstr>Segoe UI</vt:lpstr>
      <vt:lpstr>Segoe UI Semibold</vt:lpstr>
      <vt:lpstr>Wingdings 2</vt:lpstr>
      <vt:lpstr>Frame</vt:lpstr>
      <vt:lpstr>Hardware Components Interfacing to PLC</vt:lpstr>
      <vt:lpstr>Analog Input</vt:lpstr>
      <vt:lpstr>S7-1500 Analog Input Wiring: Voltage Inputs</vt:lpstr>
      <vt:lpstr>S7-1500 Analog Input Wiring: Current measurement (4-wire transducer)</vt:lpstr>
      <vt:lpstr>4-Wire Transducer Instrument</vt:lpstr>
      <vt:lpstr>2-Wire Transducer  Instrument</vt:lpstr>
      <vt:lpstr>ET200SP Analog Input Wiring: Current measurement (2-wire transducer)</vt:lpstr>
      <vt:lpstr>S7-1500 Analog  Input Wiring: RTD  (2, 3 &amp; 4-wire connection)</vt:lpstr>
      <vt:lpstr>S7-1500 Analog Output Wiring: Voltage Output</vt:lpstr>
      <vt:lpstr>S7-1500 Analog Output Wiring: Current Output</vt:lpstr>
      <vt:lpstr>Control Application with Analog Output</vt:lpstr>
      <vt:lpstr>Control Application with Analog Output</vt:lpstr>
      <vt:lpstr>Case Study</vt:lpstr>
      <vt:lpstr>Case Study</vt:lpstr>
      <vt:lpstr>PowerPoint Presentation</vt:lpstr>
    </vt:vector>
  </TitlesOfParts>
  <Company>Singapore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Components Interfacing to PLC</dc:title>
  <dc:creator>Poh Chin Poh</dc:creator>
  <cp:lastModifiedBy>Poh Chin Poh</cp:lastModifiedBy>
  <cp:revision>38</cp:revision>
  <dcterms:created xsi:type="dcterms:W3CDTF">2020-04-16T11:18:19Z</dcterms:created>
  <dcterms:modified xsi:type="dcterms:W3CDTF">2020-07-12T01:55:57Z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0x010100C8949F10E902964387F3FC0FAFDD3733</vt:lpwstr>
  </property>
</Properties>
</file>